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3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4.xml" ContentType="application/inkml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84"/>
  </p:notesMasterIdLst>
  <p:sldIdLst>
    <p:sldId id="256" r:id="rId3"/>
    <p:sldId id="258" r:id="rId4"/>
    <p:sldId id="259" r:id="rId5"/>
    <p:sldId id="260" r:id="rId6"/>
    <p:sldId id="264" r:id="rId7"/>
    <p:sldId id="345" r:id="rId8"/>
    <p:sldId id="346" r:id="rId9"/>
    <p:sldId id="266" r:id="rId10"/>
    <p:sldId id="329" r:id="rId11"/>
    <p:sldId id="328" r:id="rId12"/>
    <p:sldId id="330" r:id="rId13"/>
    <p:sldId id="311" r:id="rId14"/>
    <p:sldId id="312" r:id="rId15"/>
    <p:sldId id="269" r:id="rId16"/>
    <p:sldId id="333" r:id="rId17"/>
    <p:sldId id="352" r:id="rId18"/>
    <p:sldId id="270" r:id="rId19"/>
    <p:sldId id="332" r:id="rId20"/>
    <p:sldId id="347" r:id="rId21"/>
    <p:sldId id="272" r:id="rId22"/>
    <p:sldId id="273" r:id="rId23"/>
    <p:sldId id="274" r:id="rId24"/>
    <p:sldId id="275" r:id="rId25"/>
    <p:sldId id="276" r:id="rId26"/>
    <p:sldId id="277" r:id="rId27"/>
    <p:sldId id="281" r:id="rId28"/>
    <p:sldId id="282" r:id="rId29"/>
    <p:sldId id="278" r:id="rId30"/>
    <p:sldId id="279" r:id="rId31"/>
    <p:sldId id="280" r:id="rId32"/>
    <p:sldId id="331" r:id="rId33"/>
    <p:sldId id="341" r:id="rId34"/>
    <p:sldId id="342" r:id="rId35"/>
    <p:sldId id="343" r:id="rId36"/>
    <p:sldId id="339" r:id="rId37"/>
    <p:sldId id="340" r:id="rId38"/>
    <p:sldId id="353" r:id="rId39"/>
    <p:sldId id="314" r:id="rId40"/>
    <p:sldId id="283" r:id="rId41"/>
    <p:sldId id="284" r:id="rId42"/>
    <p:sldId id="334" r:id="rId43"/>
    <p:sldId id="286" r:id="rId44"/>
    <p:sldId id="285" r:id="rId45"/>
    <p:sldId id="290" r:id="rId46"/>
    <p:sldId id="287" r:id="rId47"/>
    <p:sldId id="288" r:id="rId48"/>
    <p:sldId id="289" r:id="rId49"/>
    <p:sldId id="291" r:id="rId50"/>
    <p:sldId id="349" r:id="rId51"/>
    <p:sldId id="336" r:id="rId52"/>
    <p:sldId id="354" r:id="rId53"/>
    <p:sldId id="315" r:id="rId54"/>
    <p:sldId id="292" r:id="rId55"/>
    <p:sldId id="297" r:id="rId56"/>
    <p:sldId id="293" r:id="rId57"/>
    <p:sldId id="294" r:id="rId58"/>
    <p:sldId id="325" r:id="rId59"/>
    <p:sldId id="335" r:id="rId60"/>
    <p:sldId id="296" r:id="rId61"/>
    <p:sldId id="344" r:id="rId62"/>
    <p:sldId id="300" r:id="rId63"/>
    <p:sldId id="298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37" r:id="rId73"/>
    <p:sldId id="338" r:id="rId74"/>
    <p:sldId id="350" r:id="rId75"/>
    <p:sldId id="301" r:id="rId76"/>
    <p:sldId id="308" r:id="rId77"/>
    <p:sldId id="313" r:id="rId78"/>
    <p:sldId id="304" r:id="rId79"/>
    <p:sldId id="305" r:id="rId80"/>
    <p:sldId id="307" r:id="rId81"/>
    <p:sldId id="310" r:id="rId82"/>
    <p:sldId id="316" r:id="rId8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ヒラギノ角ゴ ProN W3" pitchFamily="-84" charset="-128"/>
        <a:cs typeface="+mn-cs"/>
        <a:sym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ヒラギノ角ゴ ProN W3" pitchFamily="-84" charset="-128"/>
        <a:cs typeface="+mn-cs"/>
        <a:sym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ヒラギノ角ゴ ProN W3" pitchFamily="-84" charset="-128"/>
        <a:cs typeface="+mn-cs"/>
        <a:sym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ヒラギノ角ゴ ProN W3" pitchFamily="-84" charset="-128"/>
        <a:cs typeface="+mn-cs"/>
        <a:sym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panose="020B0604020202020204" pitchFamily="34" charset="0"/>
        <a:ea typeface="ヒラギノ角ゴ ProN W3" pitchFamily="-84" charset="-128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ヒラギノ角ゴ ProN W3" pitchFamily="-84" charset="-128"/>
        <a:cs typeface="+mn-cs"/>
        <a:sym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ヒラギノ角ゴ ProN W3" pitchFamily="-84" charset="-128"/>
        <a:cs typeface="+mn-cs"/>
        <a:sym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ヒラギノ角ゴ ProN W3" pitchFamily="-84" charset="-128"/>
        <a:cs typeface="+mn-cs"/>
        <a:sym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panose="020B0604020202020204" pitchFamily="34" charset="0"/>
        <a:ea typeface="ヒラギノ角ゴ ProN W3" pitchFamily="-84" charset="-128"/>
        <a:cs typeface="+mn-cs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FFF"/>
    <a:srgbClr val="7DB1FF"/>
    <a:srgbClr val="CFDD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AD7CC-E006-47E1-BAE0-EAFCD101F7D9}" v="1606" dt="2022-04-01T19:55:18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71" autoAdjust="0"/>
  </p:normalViewPr>
  <p:slideViewPr>
    <p:cSldViewPr snapToGrid="0">
      <p:cViewPr varScale="1">
        <p:scale>
          <a:sx n="75" d="100"/>
          <a:sy n="75" d="100"/>
        </p:scale>
        <p:origin x="87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microsoft.com/office/2015/10/relationships/revisionInfo" Target="revisionInfo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Albright" userId="9b1b34e39e997a4b" providerId="LiveId" clId="{D04AD7CC-E006-47E1-BAE0-EAFCD101F7D9}"/>
    <pc:docChg chg="undo custSel addSld delSld modSld sldOrd">
      <pc:chgData name="Andrew Albright" userId="9b1b34e39e997a4b" providerId="LiveId" clId="{D04AD7CC-E006-47E1-BAE0-EAFCD101F7D9}" dt="2022-04-01T19:55:18.002" v="15139"/>
      <pc:docMkLst>
        <pc:docMk/>
      </pc:docMkLst>
      <pc:sldChg chg="modSp mod">
        <pc:chgData name="Andrew Albright" userId="9b1b34e39e997a4b" providerId="LiveId" clId="{D04AD7CC-E006-47E1-BAE0-EAFCD101F7D9}" dt="2022-03-30T21:31:56.176" v="12906" actId="20577"/>
        <pc:sldMkLst>
          <pc:docMk/>
          <pc:sldMk cId="2753620542" sldId="256"/>
        </pc:sldMkLst>
        <pc:spChg chg="mod">
          <ac:chgData name="Andrew Albright" userId="9b1b34e39e997a4b" providerId="LiveId" clId="{D04AD7CC-E006-47E1-BAE0-EAFCD101F7D9}" dt="2022-03-30T21:31:56.176" v="12906" actId="20577"/>
          <ac:spMkLst>
            <pc:docMk/>
            <pc:sldMk cId="2753620542" sldId="256"/>
            <ac:spMk id="2" creationId="{B9F54A44-5228-4DEC-9C6A-22245DD55DBD}"/>
          </ac:spMkLst>
        </pc:spChg>
      </pc:sldChg>
      <pc:sldChg chg="modSp mod modAnim">
        <pc:chgData name="Andrew Albright" userId="9b1b34e39e997a4b" providerId="LiveId" clId="{D04AD7CC-E006-47E1-BAE0-EAFCD101F7D9}" dt="2022-03-31T19:17:07.857" v="14987" actId="20577"/>
        <pc:sldMkLst>
          <pc:docMk/>
          <pc:sldMk cId="4159595658" sldId="258"/>
        </pc:sldMkLst>
        <pc:spChg chg="mod">
          <ac:chgData name="Andrew Albright" userId="9b1b34e39e997a4b" providerId="LiveId" clId="{D04AD7CC-E006-47E1-BAE0-EAFCD101F7D9}" dt="2022-03-31T19:17:07.857" v="14987" actId="20577"/>
          <ac:spMkLst>
            <pc:docMk/>
            <pc:sldMk cId="4159595658" sldId="258"/>
            <ac:spMk id="3" creationId="{81592C8E-74A6-4EC7-BC06-ABC8BB2C3088}"/>
          </ac:spMkLst>
        </pc:spChg>
      </pc:sldChg>
      <pc:sldChg chg="modAnim modNotesTx">
        <pc:chgData name="Andrew Albright" userId="9b1b34e39e997a4b" providerId="LiveId" clId="{D04AD7CC-E006-47E1-BAE0-EAFCD101F7D9}" dt="2022-03-31T18:55:29.098" v="14972"/>
        <pc:sldMkLst>
          <pc:docMk/>
          <pc:sldMk cId="2582461453" sldId="259"/>
        </pc:sldMkLst>
      </pc:sldChg>
      <pc:sldChg chg="mod modShow modNotesTx">
        <pc:chgData name="Andrew Albright" userId="9b1b34e39e997a4b" providerId="LiveId" clId="{D04AD7CC-E006-47E1-BAE0-EAFCD101F7D9}" dt="2022-03-30T18:29:34.202" v="12840" actId="729"/>
        <pc:sldMkLst>
          <pc:docMk/>
          <pc:sldMk cId="3421532112" sldId="260"/>
        </pc:sldMkLst>
      </pc:sldChg>
      <pc:sldChg chg="addSp delSp modSp del mod modNotesTx">
        <pc:chgData name="Andrew Albright" userId="9b1b34e39e997a4b" providerId="LiveId" clId="{D04AD7CC-E006-47E1-BAE0-EAFCD101F7D9}" dt="2022-03-30T21:40:35.791" v="12997" actId="47"/>
        <pc:sldMkLst>
          <pc:docMk/>
          <pc:sldMk cId="347148590" sldId="261"/>
        </pc:sldMkLst>
        <pc:spChg chg="add del mod">
          <ac:chgData name="Andrew Albright" userId="9b1b34e39e997a4b" providerId="LiveId" clId="{D04AD7CC-E006-47E1-BAE0-EAFCD101F7D9}" dt="2022-02-18T17:07:16.432" v="1546"/>
          <ac:spMkLst>
            <pc:docMk/>
            <pc:sldMk cId="347148590" sldId="261"/>
            <ac:spMk id="5" creationId="{ABAF0382-F4F2-4572-AAFB-4C8DE6AFB19C}"/>
          </ac:spMkLst>
        </pc:spChg>
        <pc:picChg chg="add mod">
          <ac:chgData name="Andrew Albright" userId="9b1b34e39e997a4b" providerId="LiveId" clId="{D04AD7CC-E006-47E1-BAE0-EAFCD101F7D9}" dt="2022-03-30T21:35:31.543" v="12963" actId="1076"/>
          <ac:picMkLst>
            <pc:docMk/>
            <pc:sldMk cId="347148590" sldId="261"/>
            <ac:picMk id="5" creationId="{4185F34A-4BA6-4F4A-832A-B0D081D214BF}"/>
          </ac:picMkLst>
        </pc:picChg>
        <pc:picChg chg="add del mod">
          <ac:chgData name="Andrew Albright" userId="9b1b34e39e997a4b" providerId="LiveId" clId="{D04AD7CC-E006-47E1-BAE0-EAFCD101F7D9}" dt="2022-02-20T07:45:33.567" v="4249"/>
          <ac:picMkLst>
            <pc:docMk/>
            <pc:sldMk cId="347148590" sldId="261"/>
            <ac:picMk id="5" creationId="{D26CD161-7D68-48C0-8DCE-9D23F41C621E}"/>
          </ac:picMkLst>
        </pc:picChg>
        <pc:picChg chg="del">
          <ac:chgData name="Andrew Albright" userId="9b1b34e39e997a4b" providerId="LiveId" clId="{D04AD7CC-E006-47E1-BAE0-EAFCD101F7D9}" dt="2022-02-18T17:07:13.839" v="1545" actId="478"/>
          <ac:picMkLst>
            <pc:docMk/>
            <pc:sldMk cId="347148590" sldId="261"/>
            <ac:picMk id="6" creationId="{EE817A36-11D4-4DD6-BAFD-58B5FD7A58FC}"/>
          </ac:picMkLst>
        </pc:picChg>
        <pc:picChg chg="add mod">
          <ac:chgData name="Andrew Albright" userId="9b1b34e39e997a4b" providerId="LiveId" clId="{D04AD7CC-E006-47E1-BAE0-EAFCD101F7D9}" dt="2022-03-30T21:35:20.427" v="12956" actId="1076"/>
          <ac:picMkLst>
            <pc:docMk/>
            <pc:sldMk cId="347148590" sldId="261"/>
            <ac:picMk id="8" creationId="{56979219-DF25-4F16-898B-BF50FD897873}"/>
          </ac:picMkLst>
        </pc:picChg>
      </pc:sldChg>
      <pc:sldChg chg="modSp del mod modShow">
        <pc:chgData name="Andrew Albright" userId="9b1b34e39e997a4b" providerId="LiveId" clId="{D04AD7CC-E006-47E1-BAE0-EAFCD101F7D9}" dt="2022-03-28T19:44:38.378" v="10881" actId="2696"/>
        <pc:sldMkLst>
          <pc:docMk/>
          <pc:sldMk cId="2855989369" sldId="262"/>
        </pc:sldMkLst>
        <pc:graphicFrameChg chg="mod">
          <ac:chgData name="Andrew Albright" userId="9b1b34e39e997a4b" providerId="LiveId" clId="{D04AD7CC-E006-47E1-BAE0-EAFCD101F7D9}" dt="2022-03-28T19:44:38.378" v="10881" actId="2696"/>
          <ac:graphicFrameMkLst>
            <pc:docMk/>
            <pc:sldMk cId="2855989369" sldId="262"/>
            <ac:graphicFrameMk id="6" creationId="{B7A51E56-B359-4226-BEA5-DCB83B97553C}"/>
          </ac:graphicFrameMkLst>
        </pc:graphicFrameChg>
      </pc:sldChg>
      <pc:sldChg chg="addSp delSp modSp mod modAnim modNotesTx">
        <pc:chgData name="Andrew Albright" userId="9b1b34e39e997a4b" providerId="LiveId" clId="{D04AD7CC-E006-47E1-BAE0-EAFCD101F7D9}" dt="2022-03-30T21:32:30.035" v="12910" actId="20577"/>
        <pc:sldMkLst>
          <pc:docMk/>
          <pc:sldMk cId="3873149251" sldId="264"/>
        </pc:sldMkLst>
        <pc:spChg chg="add del mod">
          <ac:chgData name="Andrew Albright" userId="9b1b34e39e997a4b" providerId="LiveId" clId="{D04AD7CC-E006-47E1-BAE0-EAFCD101F7D9}" dt="2022-03-28T20:41:05.055" v="10929" actId="478"/>
          <ac:spMkLst>
            <pc:docMk/>
            <pc:sldMk cId="3873149251" sldId="264"/>
            <ac:spMk id="5" creationId="{C163A32C-94C4-459A-B4F4-3DC7FAA1C592}"/>
          </ac:spMkLst>
        </pc:spChg>
        <pc:spChg chg="mod">
          <ac:chgData name="Andrew Albright" userId="9b1b34e39e997a4b" providerId="LiveId" clId="{D04AD7CC-E006-47E1-BAE0-EAFCD101F7D9}" dt="2022-03-30T21:32:30.035" v="12910" actId="20577"/>
          <ac:spMkLst>
            <pc:docMk/>
            <pc:sldMk cId="3873149251" sldId="264"/>
            <ac:spMk id="7" creationId="{1BEA5E26-4C68-4258-8947-E3E347FC7D0C}"/>
          </ac:spMkLst>
        </pc:spChg>
        <pc:picChg chg="del">
          <ac:chgData name="Andrew Albright" userId="9b1b34e39e997a4b" providerId="LiveId" clId="{D04AD7CC-E006-47E1-BAE0-EAFCD101F7D9}" dt="2022-03-28T20:40:28.962" v="10923" actId="478"/>
          <ac:picMkLst>
            <pc:docMk/>
            <pc:sldMk cId="3873149251" sldId="264"/>
            <ac:picMk id="6" creationId="{F5110C0B-2521-4182-8CF4-96CFF183DB70}"/>
          </ac:picMkLst>
        </pc:picChg>
        <pc:picChg chg="add mod">
          <ac:chgData name="Andrew Albright" userId="9b1b34e39e997a4b" providerId="LiveId" clId="{D04AD7CC-E006-47E1-BAE0-EAFCD101F7D9}" dt="2022-03-29T01:20:20.957" v="10941" actId="1076"/>
          <ac:picMkLst>
            <pc:docMk/>
            <pc:sldMk cId="3873149251" sldId="264"/>
            <ac:picMk id="8" creationId="{3BA9FF41-95AB-46AC-8C55-BC4F1F2EA4E2}"/>
          </ac:picMkLst>
        </pc:picChg>
      </pc:sldChg>
      <pc:sldChg chg="del">
        <pc:chgData name="Andrew Albright" userId="9b1b34e39e997a4b" providerId="LiveId" clId="{D04AD7CC-E006-47E1-BAE0-EAFCD101F7D9}" dt="2022-02-20T07:36:47.462" v="4238" actId="47"/>
        <pc:sldMkLst>
          <pc:docMk/>
          <pc:sldMk cId="1338095032" sldId="265"/>
        </pc:sldMkLst>
      </pc:sldChg>
      <pc:sldChg chg="addSp delSp modSp mod setBg delAnim modAnim modNotesTx">
        <pc:chgData name="Andrew Albright" userId="9b1b34e39e997a4b" providerId="LiveId" clId="{D04AD7CC-E006-47E1-BAE0-EAFCD101F7D9}" dt="2022-03-30T21:44:07.114" v="13036" actId="166"/>
        <pc:sldMkLst>
          <pc:docMk/>
          <pc:sldMk cId="4282009158" sldId="266"/>
        </pc:sldMkLst>
        <pc:spChg chg="add mod ord">
          <ac:chgData name="Andrew Albright" userId="9b1b34e39e997a4b" providerId="LiveId" clId="{D04AD7CC-E006-47E1-BAE0-EAFCD101F7D9}" dt="2022-02-18T17:32:59.699" v="2045" actId="207"/>
          <ac:spMkLst>
            <pc:docMk/>
            <pc:sldMk cId="4282009158" sldId="266"/>
            <ac:spMk id="3" creationId="{FF8D0AC0-157B-44E3-A8F9-13B6F457BF26}"/>
          </ac:spMkLst>
        </pc:spChg>
        <pc:spChg chg="add mod">
          <ac:chgData name="Andrew Albright" userId="9b1b34e39e997a4b" providerId="LiveId" clId="{D04AD7CC-E006-47E1-BAE0-EAFCD101F7D9}" dt="2022-02-18T17:32:59.699" v="2045" actId="207"/>
          <ac:spMkLst>
            <pc:docMk/>
            <pc:sldMk cId="4282009158" sldId="266"/>
            <ac:spMk id="6" creationId="{E001C24E-45AE-4F80-B889-2C776BB3FB65}"/>
          </ac:spMkLst>
        </pc:spChg>
        <pc:spChg chg="add mod">
          <ac:chgData name="Andrew Albright" userId="9b1b34e39e997a4b" providerId="LiveId" clId="{D04AD7CC-E006-47E1-BAE0-EAFCD101F7D9}" dt="2022-02-18T17:32:59.699" v="2045" actId="207"/>
          <ac:spMkLst>
            <pc:docMk/>
            <pc:sldMk cId="4282009158" sldId="266"/>
            <ac:spMk id="7" creationId="{C737A181-0E85-4800-9183-2A28F9F50897}"/>
          </ac:spMkLst>
        </pc:spChg>
        <pc:spChg chg="add del mod">
          <ac:chgData name="Andrew Albright" userId="9b1b34e39e997a4b" providerId="LiveId" clId="{D04AD7CC-E006-47E1-BAE0-EAFCD101F7D9}" dt="2022-03-30T04:02:51.384" v="12158" actId="478"/>
          <ac:spMkLst>
            <pc:docMk/>
            <pc:sldMk cId="4282009158" sldId="266"/>
            <ac:spMk id="8" creationId="{4CD1F397-571E-40DD-B5FC-0AE5D68CE10B}"/>
          </ac:spMkLst>
        </pc:spChg>
        <pc:spChg chg="add mod">
          <ac:chgData name="Andrew Albright" userId="9b1b34e39e997a4b" providerId="LiveId" clId="{D04AD7CC-E006-47E1-BAE0-EAFCD101F7D9}" dt="2022-02-18T17:32:59.699" v="2045" actId="207"/>
          <ac:spMkLst>
            <pc:docMk/>
            <pc:sldMk cId="4282009158" sldId="266"/>
            <ac:spMk id="9" creationId="{CD884794-CD83-4280-966A-E046FFCAD6DC}"/>
          </ac:spMkLst>
        </pc:spChg>
        <pc:spChg chg="add del mod">
          <ac:chgData name="Andrew Albright" userId="9b1b34e39e997a4b" providerId="LiveId" clId="{D04AD7CC-E006-47E1-BAE0-EAFCD101F7D9}" dt="2022-03-30T04:02:50.385" v="12157" actId="478"/>
          <ac:spMkLst>
            <pc:docMk/>
            <pc:sldMk cId="4282009158" sldId="266"/>
            <ac:spMk id="10" creationId="{4D5C8190-6812-4CFD-8782-32149603452D}"/>
          </ac:spMkLst>
        </pc:spChg>
        <pc:spChg chg="add del mod">
          <ac:chgData name="Andrew Albright" userId="9b1b34e39e997a4b" providerId="LiveId" clId="{D04AD7CC-E006-47E1-BAE0-EAFCD101F7D9}" dt="2022-02-18T17:30:54.536" v="2028" actId="478"/>
          <ac:spMkLst>
            <pc:docMk/>
            <pc:sldMk cId="4282009158" sldId="266"/>
            <ac:spMk id="11" creationId="{B1C12A1C-5583-4CFE-A5E0-F7E7A1505FC6}"/>
          </ac:spMkLst>
        </pc:spChg>
        <pc:spChg chg="add del mod">
          <ac:chgData name="Andrew Albright" userId="9b1b34e39e997a4b" providerId="LiveId" clId="{D04AD7CC-E006-47E1-BAE0-EAFCD101F7D9}" dt="2022-02-18T17:30:56.094" v="2030" actId="478"/>
          <ac:spMkLst>
            <pc:docMk/>
            <pc:sldMk cId="4282009158" sldId="266"/>
            <ac:spMk id="12" creationId="{4E36E389-F47E-49AD-983C-0AC79649169E}"/>
          </ac:spMkLst>
        </pc:spChg>
        <pc:spChg chg="add del mod">
          <ac:chgData name="Andrew Albright" userId="9b1b34e39e997a4b" providerId="LiveId" clId="{D04AD7CC-E006-47E1-BAE0-EAFCD101F7D9}" dt="2022-02-18T17:30:55.442" v="2029" actId="478"/>
          <ac:spMkLst>
            <pc:docMk/>
            <pc:sldMk cId="4282009158" sldId="266"/>
            <ac:spMk id="13" creationId="{396809C9-10AA-4D92-9515-3C06140BB512}"/>
          </ac:spMkLst>
        </pc:spChg>
        <pc:picChg chg="ord">
          <ac:chgData name="Andrew Albright" userId="9b1b34e39e997a4b" providerId="LiveId" clId="{D04AD7CC-E006-47E1-BAE0-EAFCD101F7D9}" dt="2022-03-30T21:44:07.114" v="13036" actId="166"/>
          <ac:picMkLst>
            <pc:docMk/>
            <pc:sldMk cId="4282009158" sldId="266"/>
            <ac:picMk id="18" creationId="{62C90838-38FA-4277-B37D-A2A8B73BF610}"/>
          </ac:picMkLst>
        </pc:picChg>
      </pc:sldChg>
      <pc:sldChg chg="del mod modShow">
        <pc:chgData name="Andrew Albright" userId="9b1b34e39e997a4b" providerId="LiveId" clId="{D04AD7CC-E006-47E1-BAE0-EAFCD101F7D9}" dt="2022-03-28T19:44:38.378" v="10881" actId="2696"/>
        <pc:sldMkLst>
          <pc:docMk/>
          <pc:sldMk cId="3109663403" sldId="267"/>
        </pc:sldMkLst>
      </pc:sldChg>
      <pc:sldChg chg="del mod modShow">
        <pc:chgData name="Andrew Albright" userId="9b1b34e39e997a4b" providerId="LiveId" clId="{D04AD7CC-E006-47E1-BAE0-EAFCD101F7D9}" dt="2022-03-28T19:44:38.378" v="10881" actId="2696"/>
        <pc:sldMkLst>
          <pc:docMk/>
          <pc:sldMk cId="3896773806" sldId="268"/>
        </pc:sldMkLst>
      </pc:sldChg>
      <pc:sldChg chg="addSp delSp modSp mod modNotesTx">
        <pc:chgData name="Andrew Albright" userId="9b1b34e39e997a4b" providerId="LiveId" clId="{D04AD7CC-E006-47E1-BAE0-EAFCD101F7D9}" dt="2022-03-31T18:40:31.055" v="14864" actId="20577"/>
        <pc:sldMkLst>
          <pc:docMk/>
          <pc:sldMk cId="38247156" sldId="269"/>
        </pc:sldMkLst>
        <pc:spChg chg="mod">
          <ac:chgData name="Andrew Albright" userId="9b1b34e39e997a4b" providerId="LiveId" clId="{D04AD7CC-E006-47E1-BAE0-EAFCD101F7D9}" dt="2022-03-29T02:40:15.910" v="11389" actId="20577"/>
          <ac:spMkLst>
            <pc:docMk/>
            <pc:sldMk cId="38247156" sldId="269"/>
            <ac:spMk id="2" creationId="{EF7B2E67-8F48-4375-9D7A-0DA8B696AC29}"/>
          </ac:spMkLst>
        </pc:spChg>
        <pc:spChg chg="add del mod">
          <ac:chgData name="Andrew Albright" userId="9b1b34e39e997a4b" providerId="LiveId" clId="{D04AD7CC-E006-47E1-BAE0-EAFCD101F7D9}" dt="2022-03-30T22:00:58.777" v="13182" actId="478"/>
          <ac:spMkLst>
            <pc:docMk/>
            <pc:sldMk cId="38247156" sldId="269"/>
            <ac:spMk id="11" creationId="{545AC8C4-6F22-41E3-8EC7-7D2FFDDB398A}"/>
          </ac:spMkLst>
        </pc:spChg>
        <pc:grpChg chg="add mod">
          <ac:chgData name="Andrew Albright" userId="9b1b34e39e997a4b" providerId="LiveId" clId="{D04AD7CC-E006-47E1-BAE0-EAFCD101F7D9}" dt="2022-03-30T22:02:20.766" v="13183" actId="1076"/>
          <ac:grpSpMkLst>
            <pc:docMk/>
            <pc:sldMk cId="38247156" sldId="269"/>
            <ac:grpSpMk id="12" creationId="{9136E9DD-729E-440C-9E71-0114010AF7AE}"/>
          </ac:grpSpMkLst>
        </pc:grpChg>
        <pc:picChg chg="add del mod">
          <ac:chgData name="Andrew Albright" userId="9b1b34e39e997a4b" providerId="LiveId" clId="{D04AD7CC-E006-47E1-BAE0-EAFCD101F7D9}" dt="2022-02-17T23:52:54.876" v="2" actId="478"/>
          <ac:picMkLst>
            <pc:docMk/>
            <pc:sldMk cId="38247156" sldId="269"/>
            <ac:picMk id="5" creationId="{7A81EB67-AEBA-4AA3-96D2-F06EE4FA19A5}"/>
          </ac:picMkLst>
        </pc:picChg>
        <pc:picChg chg="mod">
          <ac:chgData name="Andrew Albright" userId="9b1b34e39e997a4b" providerId="LiveId" clId="{D04AD7CC-E006-47E1-BAE0-EAFCD101F7D9}" dt="2022-03-30T22:02:23.775" v="13184" actId="1076"/>
          <ac:picMkLst>
            <pc:docMk/>
            <pc:sldMk cId="38247156" sldId="269"/>
            <ac:picMk id="6" creationId="{143BB2B9-961E-497F-A22A-794F87444DB3}"/>
          </ac:picMkLst>
        </pc:picChg>
        <pc:picChg chg="add mod">
          <ac:chgData name="Andrew Albright" userId="9b1b34e39e997a4b" providerId="LiveId" clId="{D04AD7CC-E006-47E1-BAE0-EAFCD101F7D9}" dt="2022-02-18T00:36:00.727" v="1113" actId="12788"/>
          <ac:picMkLst>
            <pc:docMk/>
            <pc:sldMk cId="38247156" sldId="269"/>
            <ac:picMk id="8" creationId="{B154C992-98C0-49E9-A879-C4CBED8C43C6}"/>
          </ac:picMkLst>
        </pc:picChg>
        <pc:picChg chg="add mod">
          <ac:chgData name="Andrew Albright" userId="9b1b34e39e997a4b" providerId="LiveId" clId="{D04AD7CC-E006-47E1-BAE0-EAFCD101F7D9}" dt="2022-02-18T00:36:00.727" v="1113" actId="12788"/>
          <ac:picMkLst>
            <pc:docMk/>
            <pc:sldMk cId="38247156" sldId="269"/>
            <ac:picMk id="10" creationId="{50869DF7-97FE-4160-AF87-47F2746FA7BE}"/>
          </ac:picMkLst>
        </pc:picChg>
        <pc:picChg chg="del">
          <ac:chgData name="Andrew Albright" userId="9b1b34e39e997a4b" providerId="LiveId" clId="{D04AD7CC-E006-47E1-BAE0-EAFCD101F7D9}" dt="2022-02-17T23:52:07.331" v="0" actId="478"/>
          <ac:picMkLst>
            <pc:docMk/>
            <pc:sldMk cId="38247156" sldId="269"/>
            <ac:picMk id="15" creationId="{321EB6E8-16B7-4A29-A221-42DC0A9B6927}"/>
          </ac:picMkLst>
        </pc:picChg>
        <pc:picChg chg="del">
          <ac:chgData name="Andrew Albright" userId="9b1b34e39e997a4b" providerId="LiveId" clId="{D04AD7CC-E006-47E1-BAE0-EAFCD101F7D9}" dt="2022-02-17T23:52:07.331" v="0" actId="478"/>
          <ac:picMkLst>
            <pc:docMk/>
            <pc:sldMk cId="38247156" sldId="269"/>
            <ac:picMk id="19" creationId="{486D0D81-3F62-4B47-A670-31A7CA5FE332}"/>
          </ac:picMkLst>
        </pc:picChg>
      </pc:sldChg>
      <pc:sldChg chg="addSp delSp modSp mod delAnim modAnim modNotesTx">
        <pc:chgData name="Andrew Albright" userId="9b1b34e39e997a4b" providerId="LiveId" clId="{D04AD7CC-E006-47E1-BAE0-EAFCD101F7D9}" dt="2022-04-01T19:55:18.002" v="15139"/>
        <pc:sldMkLst>
          <pc:docMk/>
          <pc:sldMk cId="741163318" sldId="270"/>
        </pc:sldMkLst>
        <pc:spChg chg="add del mod">
          <ac:chgData name="Andrew Albright" userId="9b1b34e39e997a4b" providerId="LiveId" clId="{D04AD7CC-E006-47E1-BAE0-EAFCD101F7D9}" dt="2022-03-29T02:26:45.690" v="11329" actId="478"/>
          <ac:spMkLst>
            <pc:docMk/>
            <pc:sldMk cId="741163318" sldId="270"/>
            <ac:spMk id="5" creationId="{DB7FB0D9-1ED2-4428-8511-64A1DFD9B549}"/>
          </ac:spMkLst>
        </pc:spChg>
        <pc:spChg chg="add del mod">
          <ac:chgData name="Andrew Albright" userId="9b1b34e39e997a4b" providerId="LiveId" clId="{D04AD7CC-E006-47E1-BAE0-EAFCD101F7D9}" dt="2022-03-29T02:25:40.730" v="11315" actId="478"/>
          <ac:spMkLst>
            <pc:docMk/>
            <pc:sldMk cId="741163318" sldId="270"/>
            <ac:spMk id="6" creationId="{E53AB04F-4610-4C76-90AD-0B1D101B4703}"/>
          </ac:spMkLst>
        </pc:spChg>
        <pc:spChg chg="add mod">
          <ac:chgData name="Andrew Albright" userId="9b1b34e39e997a4b" providerId="LiveId" clId="{D04AD7CC-E006-47E1-BAE0-EAFCD101F7D9}" dt="2022-03-30T03:59:29.270" v="12132" actId="1036"/>
          <ac:spMkLst>
            <pc:docMk/>
            <pc:sldMk cId="741163318" sldId="270"/>
            <ac:spMk id="7" creationId="{0469F5F3-7AF5-42DA-82CC-E7135D7DF3F7}"/>
          </ac:spMkLst>
        </pc:spChg>
        <pc:spChg chg="add mod">
          <ac:chgData name="Andrew Albright" userId="9b1b34e39e997a4b" providerId="LiveId" clId="{D04AD7CC-E006-47E1-BAE0-EAFCD101F7D9}" dt="2022-03-30T03:59:41.329" v="12135" actId="1036"/>
          <ac:spMkLst>
            <pc:docMk/>
            <pc:sldMk cId="741163318" sldId="270"/>
            <ac:spMk id="10" creationId="{DEAC0AC4-45AA-4871-86D5-BCE8154FD458}"/>
          </ac:spMkLst>
        </pc:spChg>
        <pc:picChg chg="add mod ord">
          <ac:chgData name="Andrew Albright" userId="9b1b34e39e997a4b" providerId="LiveId" clId="{D04AD7CC-E006-47E1-BAE0-EAFCD101F7D9}" dt="2022-03-30T16:20:19.712" v="12432" actId="166"/>
          <ac:picMkLst>
            <pc:docMk/>
            <pc:sldMk cId="741163318" sldId="270"/>
            <ac:picMk id="8" creationId="{468ABD91-5806-4F6A-B304-2F38A17AB24E}"/>
          </ac:picMkLst>
        </pc:picChg>
        <pc:picChg chg="add del mod">
          <ac:chgData name="Andrew Albright" userId="9b1b34e39e997a4b" providerId="LiveId" clId="{D04AD7CC-E006-47E1-BAE0-EAFCD101F7D9}" dt="2022-03-30T22:10:06.609" v="13265" actId="478"/>
          <ac:picMkLst>
            <pc:docMk/>
            <pc:sldMk cId="741163318" sldId="270"/>
            <ac:picMk id="9" creationId="{EDE7D1F7-A7C5-41E7-BE63-B1C5EA8C6F32}"/>
          </ac:picMkLst>
        </pc:picChg>
        <pc:picChg chg="del ord">
          <ac:chgData name="Andrew Albright" userId="9b1b34e39e997a4b" providerId="LiveId" clId="{D04AD7CC-E006-47E1-BAE0-EAFCD101F7D9}" dt="2022-03-29T02:24:58.808" v="11302" actId="478"/>
          <ac:picMkLst>
            <pc:docMk/>
            <pc:sldMk cId="741163318" sldId="270"/>
            <ac:picMk id="19" creationId="{A8F88F15-1240-4081-89BB-D0A01352DBEC}"/>
          </ac:picMkLst>
        </pc:picChg>
        <pc:inkChg chg="add">
          <ac:chgData name="Andrew Albright" userId="9b1b34e39e997a4b" providerId="LiveId" clId="{D04AD7CC-E006-47E1-BAE0-EAFCD101F7D9}" dt="2022-04-01T19:55:18.002" v="15139"/>
          <ac:inkMkLst>
            <pc:docMk/>
            <pc:sldMk cId="741163318" sldId="270"/>
            <ac:inkMk id="3" creationId="{0A9D0AFB-E4B9-4ED6-8967-21BB269F461B}"/>
          </ac:inkMkLst>
        </pc:inkChg>
      </pc:sldChg>
      <pc:sldChg chg="addSp delSp modSp mod modAnim modNotesTx">
        <pc:chgData name="Andrew Albright" userId="9b1b34e39e997a4b" providerId="LiveId" clId="{D04AD7CC-E006-47E1-BAE0-EAFCD101F7D9}" dt="2022-03-30T22:14:48.477" v="13278"/>
        <pc:sldMkLst>
          <pc:docMk/>
          <pc:sldMk cId="1600621846" sldId="272"/>
        </pc:sldMkLst>
        <pc:spChg chg="mod">
          <ac:chgData name="Andrew Albright" userId="9b1b34e39e997a4b" providerId="LiveId" clId="{D04AD7CC-E006-47E1-BAE0-EAFCD101F7D9}" dt="2022-02-18T17:50:36.983" v="2507" actId="20577"/>
          <ac:spMkLst>
            <pc:docMk/>
            <pc:sldMk cId="1600621846" sldId="272"/>
            <ac:spMk id="2" creationId="{FF274C50-64AD-4A1A-9F6F-09143B29C2DC}"/>
          </ac:spMkLst>
        </pc:spChg>
        <pc:spChg chg="mod topLvl">
          <ac:chgData name="Andrew Albright" userId="9b1b34e39e997a4b" providerId="LiveId" clId="{D04AD7CC-E006-47E1-BAE0-EAFCD101F7D9}" dt="2022-03-30T04:23:53.009" v="12363" actId="12788"/>
          <ac:spMkLst>
            <pc:docMk/>
            <pc:sldMk cId="1600621846" sldId="272"/>
            <ac:spMk id="15" creationId="{CE9E1B6D-F1BB-46C6-9423-40D4FA37BF62}"/>
          </ac:spMkLst>
        </pc:spChg>
        <pc:spChg chg="mod topLvl">
          <ac:chgData name="Andrew Albright" userId="9b1b34e39e997a4b" providerId="LiveId" clId="{D04AD7CC-E006-47E1-BAE0-EAFCD101F7D9}" dt="2022-03-30T04:23:00.091" v="12358" actId="12788"/>
          <ac:spMkLst>
            <pc:docMk/>
            <pc:sldMk cId="1600621846" sldId="272"/>
            <ac:spMk id="16" creationId="{4470D9A3-6D00-4596-9CA1-3C2B9D4FB66D}"/>
          </ac:spMkLst>
        </pc:spChg>
        <pc:spChg chg="mod topLvl">
          <ac:chgData name="Andrew Albright" userId="9b1b34e39e997a4b" providerId="LiveId" clId="{D04AD7CC-E006-47E1-BAE0-EAFCD101F7D9}" dt="2022-02-18T00:12:20.038" v="248" actId="164"/>
          <ac:spMkLst>
            <pc:docMk/>
            <pc:sldMk cId="1600621846" sldId="272"/>
            <ac:spMk id="17" creationId="{B86DB35A-C2BE-47F6-A35E-295F9EE1EDCD}"/>
          </ac:spMkLst>
        </pc:spChg>
        <pc:spChg chg="mod topLvl">
          <ac:chgData name="Andrew Albright" userId="9b1b34e39e997a4b" providerId="LiveId" clId="{D04AD7CC-E006-47E1-BAE0-EAFCD101F7D9}" dt="2022-02-18T00:12:33.559" v="251" actId="164"/>
          <ac:spMkLst>
            <pc:docMk/>
            <pc:sldMk cId="1600621846" sldId="272"/>
            <ac:spMk id="19" creationId="{112E4CB2-C536-4ABE-9ACF-57087CAA0FF1}"/>
          </ac:spMkLst>
        </pc:spChg>
        <pc:grpChg chg="add del mod">
          <ac:chgData name="Andrew Albright" userId="9b1b34e39e997a4b" providerId="LiveId" clId="{D04AD7CC-E006-47E1-BAE0-EAFCD101F7D9}" dt="2022-02-18T17:50:02.672" v="2435" actId="478"/>
          <ac:grpSpMkLst>
            <pc:docMk/>
            <pc:sldMk cId="1600621846" sldId="272"/>
            <ac:grpSpMk id="8" creationId="{F341B5F5-8F58-445D-A995-B0F0B3FD63CB}"/>
          </ac:grpSpMkLst>
        </pc:grpChg>
        <pc:grpChg chg="add del mod">
          <ac:chgData name="Andrew Albright" userId="9b1b34e39e997a4b" providerId="LiveId" clId="{D04AD7CC-E006-47E1-BAE0-EAFCD101F7D9}" dt="2022-02-18T17:50:05.016" v="2436" actId="478"/>
          <ac:grpSpMkLst>
            <pc:docMk/>
            <pc:sldMk cId="1600621846" sldId="272"/>
            <ac:grpSpMk id="9" creationId="{B3E1057A-4AF4-419A-930E-89A018AB38EA}"/>
          </ac:grpSpMkLst>
        </pc:grpChg>
        <pc:grpChg chg="add del mod">
          <ac:chgData name="Andrew Albright" userId="9b1b34e39e997a4b" providerId="LiveId" clId="{D04AD7CC-E006-47E1-BAE0-EAFCD101F7D9}" dt="2022-03-30T04:22:15.290" v="12352" actId="165"/>
          <ac:grpSpMkLst>
            <pc:docMk/>
            <pc:sldMk cId="1600621846" sldId="272"/>
            <ac:grpSpMk id="13" creationId="{0348C019-B428-4C82-A580-BF1BDA2CB15F}"/>
          </ac:grpSpMkLst>
        </pc:grpChg>
        <pc:grpChg chg="del">
          <ac:chgData name="Andrew Albright" userId="9b1b34e39e997a4b" providerId="LiveId" clId="{D04AD7CC-E006-47E1-BAE0-EAFCD101F7D9}" dt="2022-02-18T00:11:52.168" v="243" actId="165"/>
          <ac:grpSpMkLst>
            <pc:docMk/>
            <pc:sldMk cId="1600621846" sldId="272"/>
            <ac:grpSpMk id="36" creationId="{DF8CEC5E-34D8-4893-8E43-D3B5CEF61D9C}"/>
          </ac:grpSpMkLst>
        </pc:grpChg>
        <pc:grpChg chg="del">
          <ac:chgData name="Andrew Albright" userId="9b1b34e39e997a4b" providerId="LiveId" clId="{D04AD7CC-E006-47E1-BAE0-EAFCD101F7D9}" dt="2022-02-18T00:11:57.108" v="244" actId="165"/>
          <ac:grpSpMkLst>
            <pc:docMk/>
            <pc:sldMk cId="1600621846" sldId="272"/>
            <ac:grpSpMk id="37" creationId="{F61E2BD5-D0DE-4A8F-8546-5B98BA5D8EA1}"/>
          </ac:grpSpMkLst>
        </pc:grpChg>
        <pc:grpChg chg="add del mod">
          <ac:chgData name="Andrew Albright" userId="9b1b34e39e997a4b" providerId="LiveId" clId="{D04AD7CC-E006-47E1-BAE0-EAFCD101F7D9}" dt="2022-03-30T04:22:21.295" v="12353" actId="165"/>
          <ac:grpSpMkLst>
            <pc:docMk/>
            <pc:sldMk cId="1600621846" sldId="272"/>
            <ac:grpSpMk id="38" creationId="{25034327-6B9A-4A41-909A-257EB712653C}"/>
          </ac:grpSpMkLst>
        </pc:grpChg>
        <pc:grpChg chg="del">
          <ac:chgData name="Andrew Albright" userId="9b1b34e39e997a4b" providerId="LiveId" clId="{D04AD7CC-E006-47E1-BAE0-EAFCD101F7D9}" dt="2022-02-18T00:13:10.350" v="254" actId="165"/>
          <ac:grpSpMkLst>
            <pc:docMk/>
            <pc:sldMk cId="1600621846" sldId="272"/>
            <ac:grpSpMk id="39" creationId="{E781BCE6-CEB9-417D-85EB-04141BBE8AB2}"/>
          </ac:grpSpMkLst>
        </pc:grpChg>
        <pc:picChg chg="add mod">
          <ac:chgData name="Andrew Albright" userId="9b1b34e39e997a4b" providerId="LiveId" clId="{D04AD7CC-E006-47E1-BAE0-EAFCD101F7D9}" dt="2022-02-18T00:12:20.038" v="248" actId="164"/>
          <ac:picMkLst>
            <pc:docMk/>
            <pc:sldMk cId="1600621846" sldId="272"/>
            <ac:picMk id="5" creationId="{102C1D84-6C12-4BCB-9355-1F5A6E822518}"/>
          </ac:picMkLst>
        </pc:picChg>
        <pc:picChg chg="add mod">
          <ac:chgData name="Andrew Albright" userId="9b1b34e39e997a4b" providerId="LiveId" clId="{D04AD7CC-E006-47E1-BAE0-EAFCD101F7D9}" dt="2022-02-18T00:12:33.559" v="251" actId="164"/>
          <ac:picMkLst>
            <pc:docMk/>
            <pc:sldMk cId="1600621846" sldId="272"/>
            <ac:picMk id="7" creationId="{1AF6FAC2-FA4C-404C-934D-A4E9CD997947}"/>
          </ac:picMkLst>
        </pc:picChg>
        <pc:picChg chg="add mod topLvl">
          <ac:chgData name="Andrew Albright" userId="9b1b34e39e997a4b" providerId="LiveId" clId="{D04AD7CC-E006-47E1-BAE0-EAFCD101F7D9}" dt="2022-03-30T16:39:02.337" v="12756" actId="1076"/>
          <ac:picMkLst>
            <pc:docMk/>
            <pc:sldMk cId="1600621846" sldId="272"/>
            <ac:picMk id="11" creationId="{C353D9F5-F311-4143-97E4-656CA71DF2D0}"/>
          </ac:picMkLst>
        </pc:picChg>
        <pc:picChg chg="add del mod topLvl">
          <ac:chgData name="Andrew Albright" userId="9b1b34e39e997a4b" providerId="LiveId" clId="{D04AD7CC-E006-47E1-BAE0-EAFCD101F7D9}" dt="2022-03-30T16:38:59.363" v="12755" actId="1076"/>
          <ac:picMkLst>
            <pc:docMk/>
            <pc:sldMk cId="1600621846" sldId="272"/>
            <ac:picMk id="12" creationId="{2495B627-8437-4762-9C23-C313C8981B0F}"/>
          </ac:picMkLst>
        </pc:picChg>
        <pc:picChg chg="del mod topLvl">
          <ac:chgData name="Andrew Albright" userId="9b1b34e39e997a4b" providerId="LiveId" clId="{D04AD7CC-E006-47E1-BAE0-EAFCD101F7D9}" dt="2022-02-18T00:13:12.908" v="255" actId="478"/>
          <ac:picMkLst>
            <pc:docMk/>
            <pc:sldMk cId="1600621846" sldId="272"/>
            <ac:picMk id="14" creationId="{8A1B672B-A7EE-4F97-B3B9-C432D76295A4}"/>
          </ac:picMkLst>
        </pc:picChg>
        <pc:picChg chg="del mod topLvl">
          <ac:chgData name="Andrew Albright" userId="9b1b34e39e997a4b" providerId="LiveId" clId="{D04AD7CC-E006-47E1-BAE0-EAFCD101F7D9}" dt="2022-02-18T00:12:00.623" v="245" actId="478"/>
          <ac:picMkLst>
            <pc:docMk/>
            <pc:sldMk cId="1600621846" sldId="272"/>
            <ac:picMk id="18" creationId="{2F5C9199-9B26-430F-AD89-FA6F58CB039C}"/>
          </ac:picMkLst>
        </pc:picChg>
        <pc:picChg chg="del mod topLvl">
          <ac:chgData name="Andrew Albright" userId="9b1b34e39e997a4b" providerId="LiveId" clId="{D04AD7CC-E006-47E1-BAE0-EAFCD101F7D9}" dt="2022-02-18T00:12:00.623" v="245" actId="478"/>
          <ac:picMkLst>
            <pc:docMk/>
            <pc:sldMk cId="1600621846" sldId="272"/>
            <ac:picMk id="21" creationId="{EFEF856E-CD2C-4959-BEBF-D298147F0273}"/>
          </ac:picMkLst>
        </pc:picChg>
        <pc:picChg chg="add del mod">
          <ac:chgData name="Andrew Albright" userId="9b1b34e39e997a4b" providerId="LiveId" clId="{D04AD7CC-E006-47E1-BAE0-EAFCD101F7D9}" dt="2022-02-18T00:16:07.439" v="274"/>
          <ac:picMkLst>
            <pc:docMk/>
            <pc:sldMk cId="1600621846" sldId="272"/>
            <ac:picMk id="22" creationId="{146A2460-3D2F-4A09-9502-70EAA6730037}"/>
          </ac:picMkLst>
        </pc:picChg>
        <pc:cxnChg chg="del mod">
          <ac:chgData name="Andrew Albright" userId="9b1b34e39e997a4b" providerId="LiveId" clId="{D04AD7CC-E006-47E1-BAE0-EAFCD101F7D9}" dt="2022-02-18T17:50:06.012" v="2437" actId="478"/>
          <ac:cxnSpMkLst>
            <pc:docMk/>
            <pc:sldMk cId="1600621846" sldId="272"/>
            <ac:cxnSpMk id="24" creationId="{D0871B79-EC2D-4A7E-9295-BB2AB3EC5793}"/>
          </ac:cxnSpMkLst>
        </pc:cxnChg>
        <pc:cxnChg chg="mod">
          <ac:chgData name="Andrew Albright" userId="9b1b34e39e997a4b" providerId="LiveId" clId="{D04AD7CC-E006-47E1-BAE0-EAFCD101F7D9}" dt="2022-03-30T22:14:11.581" v="13277" actId="1076"/>
          <ac:cxnSpMkLst>
            <pc:docMk/>
            <pc:sldMk cId="1600621846" sldId="272"/>
            <ac:cxnSpMk id="25" creationId="{62BF1E42-5E47-42D9-9BA4-968EF8127B54}"/>
          </ac:cxnSpMkLst>
        </pc:cxnChg>
        <pc:cxnChg chg="mod topLvl">
          <ac:chgData name="Andrew Albright" userId="9b1b34e39e997a4b" providerId="LiveId" clId="{D04AD7CC-E006-47E1-BAE0-EAFCD101F7D9}" dt="2022-02-18T00:12:20.038" v="248" actId="164"/>
          <ac:cxnSpMkLst>
            <pc:docMk/>
            <pc:sldMk cId="1600621846" sldId="272"/>
            <ac:cxnSpMk id="29" creationId="{B028071B-C162-49E2-89F0-637FD745330C}"/>
          </ac:cxnSpMkLst>
        </pc:cxnChg>
        <pc:cxnChg chg="mod topLvl">
          <ac:chgData name="Andrew Albright" userId="9b1b34e39e997a4b" providerId="LiveId" clId="{D04AD7CC-E006-47E1-BAE0-EAFCD101F7D9}" dt="2022-02-18T00:12:33.559" v="251" actId="164"/>
          <ac:cxnSpMkLst>
            <pc:docMk/>
            <pc:sldMk cId="1600621846" sldId="272"/>
            <ac:cxnSpMk id="33" creationId="{A6198105-9901-4FBE-A0D9-64F69973BCBE}"/>
          </ac:cxnSpMkLst>
        </pc:cxnChg>
      </pc:sldChg>
      <pc:sldChg chg="mod modShow">
        <pc:chgData name="Andrew Albright" userId="9b1b34e39e997a4b" providerId="LiveId" clId="{D04AD7CC-E006-47E1-BAE0-EAFCD101F7D9}" dt="2022-02-20T20:59:10.027" v="7718" actId="729"/>
        <pc:sldMkLst>
          <pc:docMk/>
          <pc:sldMk cId="525025442" sldId="273"/>
        </pc:sldMkLst>
      </pc:sldChg>
      <pc:sldChg chg="mod modShow modNotesTx">
        <pc:chgData name="Andrew Albright" userId="9b1b34e39e997a4b" providerId="LiveId" clId="{D04AD7CC-E006-47E1-BAE0-EAFCD101F7D9}" dt="2022-03-30T04:07:21.342" v="12177" actId="20577"/>
        <pc:sldMkLst>
          <pc:docMk/>
          <pc:sldMk cId="957413070" sldId="274"/>
        </pc:sldMkLst>
      </pc:sldChg>
      <pc:sldChg chg="mod modShow modNotesTx">
        <pc:chgData name="Andrew Albright" userId="9b1b34e39e997a4b" providerId="LiveId" clId="{D04AD7CC-E006-47E1-BAE0-EAFCD101F7D9}" dt="2022-03-30T04:07:52.315" v="12196" actId="20577"/>
        <pc:sldMkLst>
          <pc:docMk/>
          <pc:sldMk cId="3806256722" sldId="275"/>
        </pc:sldMkLst>
      </pc:sldChg>
      <pc:sldChg chg="mod modShow">
        <pc:chgData name="Andrew Albright" userId="9b1b34e39e997a4b" providerId="LiveId" clId="{D04AD7CC-E006-47E1-BAE0-EAFCD101F7D9}" dt="2022-02-20T20:59:10.027" v="7718" actId="729"/>
        <pc:sldMkLst>
          <pc:docMk/>
          <pc:sldMk cId="2253246663" sldId="276"/>
        </pc:sldMkLst>
      </pc:sldChg>
      <pc:sldChg chg="mod modShow">
        <pc:chgData name="Andrew Albright" userId="9b1b34e39e997a4b" providerId="LiveId" clId="{D04AD7CC-E006-47E1-BAE0-EAFCD101F7D9}" dt="2022-02-20T20:59:10.027" v="7718" actId="729"/>
        <pc:sldMkLst>
          <pc:docMk/>
          <pc:sldMk cId="1587119910" sldId="277"/>
        </pc:sldMkLst>
      </pc:sldChg>
      <pc:sldChg chg="modSp mod modNotesTx">
        <pc:chgData name="Andrew Albright" userId="9b1b34e39e997a4b" providerId="LiveId" clId="{D04AD7CC-E006-47E1-BAE0-EAFCD101F7D9}" dt="2022-03-30T22:18:08.364" v="13314" actId="20577"/>
        <pc:sldMkLst>
          <pc:docMk/>
          <pc:sldMk cId="2407636974" sldId="278"/>
        </pc:sldMkLst>
        <pc:spChg chg="mod">
          <ac:chgData name="Andrew Albright" userId="9b1b34e39e997a4b" providerId="LiveId" clId="{D04AD7CC-E006-47E1-BAE0-EAFCD101F7D9}" dt="2022-03-30T22:18:08.364" v="13314" actId="20577"/>
          <ac:spMkLst>
            <pc:docMk/>
            <pc:sldMk cId="2407636974" sldId="278"/>
            <ac:spMk id="2" creationId="{A99223DE-1BB7-4D9E-A613-54727370ACAA}"/>
          </ac:spMkLst>
        </pc:spChg>
      </pc:sldChg>
      <pc:sldChg chg="modSp mod modNotesTx">
        <pc:chgData name="Andrew Albright" userId="9b1b34e39e997a4b" providerId="LiveId" clId="{D04AD7CC-E006-47E1-BAE0-EAFCD101F7D9}" dt="2022-03-30T22:18:22.483" v="13338" actId="20577"/>
        <pc:sldMkLst>
          <pc:docMk/>
          <pc:sldMk cId="2826176353" sldId="279"/>
        </pc:sldMkLst>
        <pc:spChg chg="mod">
          <ac:chgData name="Andrew Albright" userId="9b1b34e39e997a4b" providerId="LiveId" clId="{D04AD7CC-E006-47E1-BAE0-EAFCD101F7D9}" dt="2022-03-30T22:18:22.483" v="13338" actId="20577"/>
          <ac:spMkLst>
            <pc:docMk/>
            <pc:sldMk cId="2826176353" sldId="279"/>
            <ac:spMk id="2" creationId="{34789FF4-E9BC-4A5F-B521-80F8571AF919}"/>
          </ac:spMkLst>
        </pc:spChg>
      </pc:sldChg>
      <pc:sldChg chg="modNotesTx">
        <pc:chgData name="Andrew Albright" userId="9b1b34e39e997a4b" providerId="LiveId" clId="{D04AD7CC-E006-47E1-BAE0-EAFCD101F7D9}" dt="2022-03-30T04:08:53.161" v="12249" actId="20577"/>
        <pc:sldMkLst>
          <pc:docMk/>
          <pc:sldMk cId="1875890961" sldId="280"/>
        </pc:sldMkLst>
      </pc:sldChg>
      <pc:sldChg chg="ord modNotesTx">
        <pc:chgData name="Andrew Albright" userId="9b1b34e39e997a4b" providerId="LiveId" clId="{D04AD7CC-E006-47E1-BAE0-EAFCD101F7D9}" dt="2022-03-31T19:05:18.321" v="14974"/>
        <pc:sldMkLst>
          <pc:docMk/>
          <pc:sldMk cId="2451675357" sldId="281"/>
        </pc:sldMkLst>
      </pc:sldChg>
      <pc:sldChg chg="addSp delSp modSp mod ord modNotesTx">
        <pc:chgData name="Andrew Albright" userId="9b1b34e39e997a4b" providerId="LiveId" clId="{D04AD7CC-E006-47E1-BAE0-EAFCD101F7D9}" dt="2022-03-31T19:05:18.321" v="14974"/>
        <pc:sldMkLst>
          <pc:docMk/>
          <pc:sldMk cId="1756930674" sldId="282"/>
        </pc:sldMkLst>
        <pc:spChg chg="add del mod">
          <ac:chgData name="Andrew Albright" userId="9b1b34e39e997a4b" providerId="LiveId" clId="{D04AD7CC-E006-47E1-BAE0-EAFCD101F7D9}" dt="2022-03-30T22:29:31.736" v="13341"/>
          <ac:spMkLst>
            <pc:docMk/>
            <pc:sldMk cId="1756930674" sldId="282"/>
            <ac:spMk id="5" creationId="{54A397DA-6C7D-41D4-9B7C-0DFB6C621110}"/>
          </ac:spMkLst>
        </pc:spChg>
        <pc:picChg chg="del">
          <ac:chgData name="Andrew Albright" userId="9b1b34e39e997a4b" providerId="LiveId" clId="{D04AD7CC-E006-47E1-BAE0-EAFCD101F7D9}" dt="2022-03-30T22:29:28.337" v="13340" actId="478"/>
          <ac:picMkLst>
            <pc:docMk/>
            <pc:sldMk cId="1756930674" sldId="282"/>
            <ac:picMk id="6" creationId="{D99DE7CE-B3E1-4BE4-BC5B-25495D88FEDF}"/>
          </ac:picMkLst>
        </pc:picChg>
        <pc:picChg chg="add mod">
          <ac:chgData name="Andrew Albright" userId="9b1b34e39e997a4b" providerId="LiveId" clId="{D04AD7CC-E006-47E1-BAE0-EAFCD101F7D9}" dt="2022-03-30T22:29:35.155" v="13344" actId="18653"/>
          <ac:picMkLst>
            <pc:docMk/>
            <pc:sldMk cId="1756930674" sldId="282"/>
            <ac:picMk id="8" creationId="{60715428-2BA1-4F5E-8BE9-D4F858AB2266}"/>
          </ac:picMkLst>
        </pc:picChg>
      </pc:sldChg>
      <pc:sldChg chg="addSp delSp modSp mod delAnim modAnim modNotesTx">
        <pc:chgData name="Andrew Albright" userId="9b1b34e39e997a4b" providerId="LiveId" clId="{D04AD7CC-E006-47E1-BAE0-EAFCD101F7D9}" dt="2022-04-01T14:45:53.258" v="15116" actId="166"/>
        <pc:sldMkLst>
          <pc:docMk/>
          <pc:sldMk cId="1657296112" sldId="283"/>
        </pc:sldMkLst>
        <pc:spChg chg="del">
          <ac:chgData name="Andrew Albright" userId="9b1b34e39e997a4b" providerId="LiveId" clId="{D04AD7CC-E006-47E1-BAE0-EAFCD101F7D9}" dt="2022-02-17T23:54:58.954" v="11"/>
          <ac:spMkLst>
            <pc:docMk/>
            <pc:sldMk cId="1657296112" sldId="283"/>
            <ac:spMk id="3" creationId="{0D205545-FCE8-4402-8BD1-33459F4D2EB1}"/>
          </ac:spMkLst>
        </pc:spChg>
        <pc:spChg chg="add mod">
          <ac:chgData name="Andrew Albright" userId="9b1b34e39e997a4b" providerId="LiveId" clId="{D04AD7CC-E006-47E1-BAE0-EAFCD101F7D9}" dt="2022-03-30T04:00:25.298" v="12149" actId="1035"/>
          <ac:spMkLst>
            <pc:docMk/>
            <pc:sldMk cId="1657296112" sldId="283"/>
            <ac:spMk id="5" creationId="{7EB1AE92-AD6B-4EB1-B51D-00D6DA4A5E26}"/>
          </ac:spMkLst>
        </pc:spChg>
        <pc:spChg chg="add del mod">
          <ac:chgData name="Andrew Albright" userId="9b1b34e39e997a4b" providerId="LiveId" clId="{D04AD7CC-E006-47E1-BAE0-EAFCD101F7D9}" dt="2022-03-29T02:28:44.455" v="11339" actId="478"/>
          <ac:spMkLst>
            <pc:docMk/>
            <pc:sldMk cId="1657296112" sldId="283"/>
            <ac:spMk id="5" creationId="{E0408F96-BEA9-4C0B-A5C0-32270875B11F}"/>
          </ac:spMkLst>
        </pc:spChg>
        <pc:spChg chg="add mod">
          <ac:chgData name="Andrew Albright" userId="9b1b34e39e997a4b" providerId="LiveId" clId="{D04AD7CC-E006-47E1-BAE0-EAFCD101F7D9}" dt="2022-03-30T04:00:37.596" v="12153" actId="1038"/>
          <ac:spMkLst>
            <pc:docMk/>
            <pc:sldMk cId="1657296112" sldId="283"/>
            <ac:spMk id="6" creationId="{744B0F52-C9F6-421B-B8DC-D348DE808651}"/>
          </ac:spMkLst>
        </pc:spChg>
        <pc:spChg chg="add mod">
          <ac:chgData name="Andrew Albright" userId="9b1b34e39e997a4b" providerId="LiveId" clId="{D04AD7CC-E006-47E1-BAE0-EAFCD101F7D9}" dt="2022-04-01T14:43:51.164" v="15083" actId="14100"/>
          <ac:spMkLst>
            <pc:docMk/>
            <pc:sldMk cId="1657296112" sldId="283"/>
            <ac:spMk id="7" creationId="{C4B8069B-EC10-411B-BD22-B02680E233C5}"/>
          </ac:spMkLst>
        </pc:spChg>
        <pc:spChg chg="add del mod">
          <ac:chgData name="Andrew Albright" userId="9b1b34e39e997a4b" providerId="LiveId" clId="{D04AD7CC-E006-47E1-BAE0-EAFCD101F7D9}" dt="2022-03-29T02:28:44.455" v="11339" actId="478"/>
          <ac:spMkLst>
            <pc:docMk/>
            <pc:sldMk cId="1657296112" sldId="283"/>
            <ac:spMk id="7" creationId="{F3EF5405-0DD8-4241-AC61-FABE06258711}"/>
          </ac:spMkLst>
        </pc:spChg>
        <pc:spChg chg="add mod">
          <ac:chgData name="Andrew Albright" userId="9b1b34e39e997a4b" providerId="LiveId" clId="{D04AD7CC-E006-47E1-BAE0-EAFCD101F7D9}" dt="2022-04-01T14:44:11.374" v="15108" actId="1035"/>
          <ac:spMkLst>
            <pc:docMk/>
            <pc:sldMk cId="1657296112" sldId="283"/>
            <ac:spMk id="8" creationId="{09F31179-1FA8-4692-821A-3C88AD915794}"/>
          </ac:spMkLst>
        </pc:spChg>
        <pc:spChg chg="add del mod">
          <ac:chgData name="Andrew Albright" userId="9b1b34e39e997a4b" providerId="LiveId" clId="{D04AD7CC-E006-47E1-BAE0-EAFCD101F7D9}" dt="2022-03-29T02:28:44.455" v="11339" actId="478"/>
          <ac:spMkLst>
            <pc:docMk/>
            <pc:sldMk cId="1657296112" sldId="283"/>
            <ac:spMk id="8" creationId="{67095E48-2B55-4DF6-B8AC-677BADF6FAC3}"/>
          </ac:spMkLst>
        </pc:spChg>
        <pc:spChg chg="add del mod ord">
          <ac:chgData name="Andrew Albright" userId="9b1b34e39e997a4b" providerId="LiveId" clId="{D04AD7CC-E006-47E1-BAE0-EAFCD101F7D9}" dt="2022-03-29T02:28:57.797" v="11340"/>
          <ac:spMkLst>
            <pc:docMk/>
            <pc:sldMk cId="1657296112" sldId="283"/>
            <ac:spMk id="9" creationId="{14B6DC4C-5A90-4458-92AF-5065F27EE95B}"/>
          </ac:spMkLst>
        </pc:spChg>
        <pc:spChg chg="add del mod">
          <ac:chgData name="Andrew Albright" userId="9b1b34e39e997a4b" providerId="LiveId" clId="{D04AD7CC-E006-47E1-BAE0-EAFCD101F7D9}" dt="2022-03-29T02:36:57.611" v="11366" actId="478"/>
          <ac:spMkLst>
            <pc:docMk/>
            <pc:sldMk cId="1657296112" sldId="283"/>
            <ac:spMk id="15" creationId="{2E53A1B1-66DD-4A26-ABD6-A193A1D167ED}"/>
          </ac:spMkLst>
        </pc:spChg>
        <pc:spChg chg="add del mod ord">
          <ac:chgData name="Andrew Albright" userId="9b1b34e39e997a4b" providerId="LiveId" clId="{D04AD7CC-E006-47E1-BAE0-EAFCD101F7D9}" dt="2022-03-29T02:37:13.822" v="11370"/>
          <ac:spMkLst>
            <pc:docMk/>
            <pc:sldMk cId="1657296112" sldId="283"/>
            <ac:spMk id="17" creationId="{3AE78B7E-9FF9-4CE3-A147-0A578FAB14ED}"/>
          </ac:spMkLst>
        </pc:spChg>
        <pc:picChg chg="add del mod ord">
          <ac:chgData name="Andrew Albright" userId="9b1b34e39e997a4b" providerId="LiveId" clId="{D04AD7CC-E006-47E1-BAE0-EAFCD101F7D9}" dt="2022-03-29T02:28:33.025" v="11337" actId="478"/>
          <ac:picMkLst>
            <pc:docMk/>
            <pc:sldMk cId="1657296112" sldId="283"/>
            <ac:picMk id="6" creationId="{0496A412-E70B-4B71-B786-0AA7060BEB24}"/>
          </ac:picMkLst>
        </pc:picChg>
        <pc:picChg chg="add del mod">
          <ac:chgData name="Andrew Albright" userId="9b1b34e39e997a4b" providerId="LiveId" clId="{D04AD7CC-E006-47E1-BAE0-EAFCD101F7D9}" dt="2022-03-29T02:37:02.419" v="11367" actId="478"/>
          <ac:picMkLst>
            <pc:docMk/>
            <pc:sldMk cId="1657296112" sldId="283"/>
            <ac:picMk id="11" creationId="{1D2B3499-0C4E-4EF3-A50D-9297652E915F}"/>
          </ac:picMkLst>
        </pc:picChg>
        <pc:picChg chg="add del mod">
          <ac:chgData name="Andrew Albright" userId="9b1b34e39e997a4b" providerId="LiveId" clId="{D04AD7CC-E006-47E1-BAE0-EAFCD101F7D9}" dt="2022-03-29T02:37:11.115" v="11369" actId="478"/>
          <ac:picMkLst>
            <pc:docMk/>
            <pc:sldMk cId="1657296112" sldId="283"/>
            <ac:picMk id="13" creationId="{AFDBADE3-ABF3-43DE-AB1D-04D827090F6B}"/>
          </ac:picMkLst>
        </pc:picChg>
        <pc:picChg chg="add mod ord">
          <ac:chgData name="Andrew Albright" userId="9b1b34e39e997a4b" providerId="LiveId" clId="{D04AD7CC-E006-47E1-BAE0-EAFCD101F7D9}" dt="2022-04-01T14:45:53.258" v="15116" actId="166"/>
          <ac:picMkLst>
            <pc:docMk/>
            <pc:sldMk cId="1657296112" sldId="283"/>
            <ac:picMk id="19" creationId="{1C54B942-0847-4CCA-945A-86994D88B617}"/>
          </ac:picMkLst>
        </pc:picChg>
      </pc:sldChg>
      <pc:sldChg chg="addSp delSp modSp new mod ord modAnim modNotesTx">
        <pc:chgData name="Andrew Albright" userId="9b1b34e39e997a4b" providerId="LiveId" clId="{D04AD7CC-E006-47E1-BAE0-EAFCD101F7D9}" dt="2022-03-30T04:20:38.354" v="12323" actId="14826"/>
        <pc:sldMkLst>
          <pc:docMk/>
          <pc:sldMk cId="3568000846" sldId="284"/>
        </pc:sldMkLst>
        <pc:spChg chg="mod">
          <ac:chgData name="Andrew Albright" userId="9b1b34e39e997a4b" providerId="LiveId" clId="{D04AD7CC-E006-47E1-BAE0-EAFCD101F7D9}" dt="2022-02-18T18:37:18.826" v="2634" actId="20577"/>
          <ac:spMkLst>
            <pc:docMk/>
            <pc:sldMk cId="3568000846" sldId="284"/>
            <ac:spMk id="2" creationId="{0216B2FF-9EA6-43D1-A5E4-0F15C3820901}"/>
          </ac:spMkLst>
        </pc:spChg>
        <pc:spChg chg="del">
          <ac:chgData name="Andrew Albright" userId="9b1b34e39e997a4b" providerId="LiveId" clId="{D04AD7CC-E006-47E1-BAE0-EAFCD101F7D9}" dt="2022-02-17T23:55:54.242" v="33" actId="478"/>
          <ac:spMkLst>
            <pc:docMk/>
            <pc:sldMk cId="3568000846" sldId="284"/>
            <ac:spMk id="3" creationId="{029CCFAA-6109-4B83-9F00-E6071F07A437}"/>
          </ac:spMkLst>
        </pc:spChg>
        <pc:spChg chg="add mod topLvl">
          <ac:chgData name="Andrew Albright" userId="9b1b34e39e997a4b" providerId="LiveId" clId="{D04AD7CC-E006-47E1-BAE0-EAFCD101F7D9}" dt="2022-02-20T21:12:55.892" v="9435" actId="165"/>
          <ac:spMkLst>
            <pc:docMk/>
            <pc:sldMk cId="3568000846" sldId="284"/>
            <ac:spMk id="11" creationId="{6B596B51-5B1B-471B-96E7-D7E543BE5C6D}"/>
          </ac:spMkLst>
        </pc:spChg>
        <pc:spChg chg="add mod topLvl">
          <ac:chgData name="Andrew Albright" userId="9b1b34e39e997a4b" providerId="LiveId" clId="{D04AD7CC-E006-47E1-BAE0-EAFCD101F7D9}" dt="2022-02-20T21:12:55.892" v="9435" actId="165"/>
          <ac:spMkLst>
            <pc:docMk/>
            <pc:sldMk cId="3568000846" sldId="284"/>
            <ac:spMk id="12" creationId="{A15D7761-EEE8-49BE-A9DB-1EE24B5403EB}"/>
          </ac:spMkLst>
        </pc:spChg>
        <pc:spChg chg="add del mod">
          <ac:chgData name="Andrew Albright" userId="9b1b34e39e997a4b" providerId="LiveId" clId="{D04AD7CC-E006-47E1-BAE0-EAFCD101F7D9}" dt="2022-02-18T00:27:57.680" v="595" actId="478"/>
          <ac:spMkLst>
            <pc:docMk/>
            <pc:sldMk cId="3568000846" sldId="284"/>
            <ac:spMk id="23" creationId="{7A80BA3D-8A56-4C7C-BA8D-382872BFE62B}"/>
          </ac:spMkLst>
        </pc:spChg>
        <pc:spChg chg="mod topLvl">
          <ac:chgData name="Andrew Albright" userId="9b1b34e39e997a4b" providerId="LiveId" clId="{D04AD7CC-E006-47E1-BAE0-EAFCD101F7D9}" dt="2022-02-18T00:29:53.698" v="623" actId="12789"/>
          <ac:spMkLst>
            <pc:docMk/>
            <pc:sldMk cId="3568000846" sldId="284"/>
            <ac:spMk id="25" creationId="{C49A09C6-C159-456B-81B0-B32D4398A0DA}"/>
          </ac:spMkLst>
        </pc:spChg>
        <pc:spChg chg="mod topLvl">
          <ac:chgData name="Andrew Albright" userId="9b1b34e39e997a4b" providerId="LiveId" clId="{D04AD7CC-E006-47E1-BAE0-EAFCD101F7D9}" dt="2022-02-18T00:29:53.698" v="623" actId="12789"/>
          <ac:spMkLst>
            <pc:docMk/>
            <pc:sldMk cId="3568000846" sldId="284"/>
            <ac:spMk id="30" creationId="{9A34A0A0-3BDD-439F-9FF5-517937104783}"/>
          </ac:spMkLst>
        </pc:spChg>
        <pc:grpChg chg="add del mod">
          <ac:chgData name="Andrew Albright" userId="9b1b34e39e997a4b" providerId="LiveId" clId="{D04AD7CC-E006-47E1-BAE0-EAFCD101F7D9}" dt="2022-02-18T00:19:20.170" v="334" actId="21"/>
          <ac:grpSpMkLst>
            <pc:docMk/>
            <pc:sldMk cId="3568000846" sldId="284"/>
            <ac:grpSpMk id="13" creationId="{897D10B0-986F-49C0-A5AF-B8D95D234C2D}"/>
          </ac:grpSpMkLst>
        </pc:grpChg>
        <pc:grpChg chg="add del mod">
          <ac:chgData name="Andrew Albright" userId="9b1b34e39e997a4b" providerId="LiveId" clId="{D04AD7CC-E006-47E1-BAE0-EAFCD101F7D9}" dt="2022-02-20T21:12:55.892" v="9435" actId="165"/>
          <ac:grpSpMkLst>
            <pc:docMk/>
            <pc:sldMk cId="3568000846" sldId="284"/>
            <ac:grpSpMk id="14" creationId="{6CC681FE-3E14-447E-A1CB-6DCF9327B2D1}"/>
          </ac:grpSpMkLst>
        </pc:grpChg>
        <pc:grpChg chg="add del mod">
          <ac:chgData name="Andrew Albright" userId="9b1b34e39e997a4b" providerId="LiveId" clId="{D04AD7CC-E006-47E1-BAE0-EAFCD101F7D9}" dt="2022-02-18T18:36:37.683" v="2580" actId="478"/>
          <ac:grpSpMkLst>
            <pc:docMk/>
            <pc:sldMk cId="3568000846" sldId="284"/>
            <ac:grpSpMk id="16" creationId="{F1498E6A-7D6A-4686-AD8C-B3BEE3230216}"/>
          </ac:grpSpMkLst>
        </pc:grpChg>
        <pc:grpChg chg="add del mod">
          <ac:chgData name="Andrew Albright" userId="9b1b34e39e997a4b" providerId="LiveId" clId="{D04AD7CC-E006-47E1-BAE0-EAFCD101F7D9}" dt="2022-02-18T18:36:37.683" v="2580" actId="478"/>
          <ac:grpSpMkLst>
            <pc:docMk/>
            <pc:sldMk cId="3568000846" sldId="284"/>
            <ac:grpSpMk id="17" creationId="{F8B0458C-1904-4DB4-A35C-54904FD4B93D}"/>
          </ac:grpSpMkLst>
        </pc:grpChg>
        <pc:grpChg chg="add del mod">
          <ac:chgData name="Andrew Albright" userId="9b1b34e39e997a4b" providerId="LiveId" clId="{D04AD7CC-E006-47E1-BAE0-EAFCD101F7D9}" dt="2022-02-18T00:28:13.787" v="600" actId="165"/>
          <ac:grpSpMkLst>
            <pc:docMk/>
            <pc:sldMk cId="3568000846" sldId="284"/>
            <ac:grpSpMk id="24" creationId="{6BF11074-729A-4ED1-9ACF-630842504814}"/>
          </ac:grpSpMkLst>
        </pc:grpChg>
        <pc:grpChg chg="add del mod">
          <ac:chgData name="Andrew Albright" userId="9b1b34e39e997a4b" providerId="LiveId" clId="{D04AD7CC-E006-47E1-BAE0-EAFCD101F7D9}" dt="2022-02-18T00:29:13.493" v="614" actId="165"/>
          <ac:grpSpMkLst>
            <pc:docMk/>
            <pc:sldMk cId="3568000846" sldId="284"/>
            <ac:grpSpMk id="29" creationId="{762F9379-7952-4E0D-95D2-C895BD34737C}"/>
          </ac:grpSpMkLst>
        </pc:grpChg>
        <pc:picChg chg="add mod topLvl">
          <ac:chgData name="Andrew Albright" userId="9b1b34e39e997a4b" providerId="LiveId" clId="{D04AD7CC-E006-47E1-BAE0-EAFCD101F7D9}" dt="2022-02-20T21:12:55.892" v="9435" actId="165"/>
          <ac:picMkLst>
            <pc:docMk/>
            <pc:sldMk cId="3568000846" sldId="284"/>
            <ac:picMk id="6" creationId="{344DE4AB-92B7-46F4-9D21-6F860E4C816A}"/>
          </ac:picMkLst>
        </pc:picChg>
        <pc:picChg chg="add mod topLvl">
          <ac:chgData name="Andrew Albright" userId="9b1b34e39e997a4b" providerId="LiveId" clId="{D04AD7CC-E006-47E1-BAE0-EAFCD101F7D9}" dt="2022-02-20T21:12:55.892" v="9435" actId="165"/>
          <ac:picMkLst>
            <pc:docMk/>
            <pc:sldMk cId="3568000846" sldId="284"/>
            <ac:picMk id="8" creationId="{7086EB1F-B760-4631-A830-3423DD4F5394}"/>
          </ac:picMkLst>
        </pc:picChg>
        <pc:picChg chg="add mod topLvl">
          <ac:chgData name="Andrew Albright" userId="9b1b34e39e997a4b" providerId="LiveId" clId="{D04AD7CC-E006-47E1-BAE0-EAFCD101F7D9}" dt="2022-03-30T04:20:38.354" v="12323" actId="14826"/>
          <ac:picMkLst>
            <pc:docMk/>
            <pc:sldMk cId="3568000846" sldId="284"/>
            <ac:picMk id="10" creationId="{D22B71C7-4B26-4ABC-B23E-CF791DC2EE66}"/>
          </ac:picMkLst>
        </pc:picChg>
        <pc:picChg chg="del mod">
          <ac:chgData name="Andrew Albright" userId="9b1b34e39e997a4b" providerId="LiveId" clId="{D04AD7CC-E006-47E1-BAE0-EAFCD101F7D9}" dt="2022-02-18T00:28:09.575" v="599" actId="478"/>
          <ac:picMkLst>
            <pc:docMk/>
            <pc:sldMk cId="3568000846" sldId="284"/>
            <ac:picMk id="27" creationId="{5C4C3E4D-88A2-44F8-9092-52FBEEE6D38A}"/>
          </ac:picMkLst>
        </pc:picChg>
        <pc:picChg chg="del mod">
          <ac:chgData name="Andrew Albright" userId="9b1b34e39e997a4b" providerId="LiveId" clId="{D04AD7CC-E006-47E1-BAE0-EAFCD101F7D9}" dt="2022-02-18T00:29:09.583" v="613" actId="478"/>
          <ac:picMkLst>
            <pc:docMk/>
            <pc:sldMk cId="3568000846" sldId="284"/>
            <ac:picMk id="32" creationId="{7C9351FE-DDF9-4E0C-9FFD-7C75F541D72A}"/>
          </ac:picMkLst>
        </pc:picChg>
        <pc:picChg chg="add del mod">
          <ac:chgData name="Andrew Albright" userId="9b1b34e39e997a4b" providerId="LiveId" clId="{D04AD7CC-E006-47E1-BAE0-EAFCD101F7D9}" dt="2022-02-18T00:05:30.480" v="208" actId="478"/>
          <ac:picMkLst>
            <pc:docMk/>
            <pc:sldMk cId="3568000846" sldId="284"/>
            <ac:picMk id="2050" creationId="{C339F276-E53F-40F3-A835-2AB610687334}"/>
          </ac:picMkLst>
        </pc:picChg>
        <pc:picChg chg="add mod">
          <ac:chgData name="Andrew Albright" userId="9b1b34e39e997a4b" providerId="LiveId" clId="{D04AD7CC-E006-47E1-BAE0-EAFCD101F7D9}" dt="2022-02-18T00:06:16.155" v="212" actId="1076"/>
          <ac:picMkLst>
            <pc:docMk/>
            <pc:sldMk cId="3568000846" sldId="284"/>
            <ac:picMk id="2052" creationId="{AADB7D06-725E-4907-8447-07103138A4D0}"/>
          </ac:picMkLst>
        </pc:picChg>
        <pc:picChg chg="add mod">
          <ac:chgData name="Andrew Albright" userId="9b1b34e39e997a4b" providerId="LiveId" clId="{D04AD7CC-E006-47E1-BAE0-EAFCD101F7D9}" dt="2022-02-18T00:06:16.155" v="212" actId="1076"/>
          <ac:picMkLst>
            <pc:docMk/>
            <pc:sldMk cId="3568000846" sldId="284"/>
            <ac:picMk id="2054" creationId="{F28A777A-3CC7-4219-8A88-6EC8B67D1F89}"/>
          </ac:picMkLst>
        </pc:picChg>
        <pc:picChg chg="add mod">
          <ac:chgData name="Andrew Albright" userId="9b1b34e39e997a4b" providerId="LiveId" clId="{D04AD7CC-E006-47E1-BAE0-EAFCD101F7D9}" dt="2022-02-18T00:29:53.698" v="623" actId="12789"/>
          <ac:picMkLst>
            <pc:docMk/>
            <pc:sldMk cId="3568000846" sldId="284"/>
            <ac:picMk id="2056" creationId="{D33E4CE6-8B1B-4E4D-907D-BDFB070A4967}"/>
          </ac:picMkLst>
        </pc:picChg>
        <pc:picChg chg="add mod">
          <ac:chgData name="Andrew Albright" userId="9b1b34e39e997a4b" providerId="LiveId" clId="{D04AD7CC-E006-47E1-BAE0-EAFCD101F7D9}" dt="2022-02-18T00:29:53.698" v="623" actId="12789"/>
          <ac:picMkLst>
            <pc:docMk/>
            <pc:sldMk cId="3568000846" sldId="284"/>
            <ac:picMk id="2058" creationId="{8B1F94EE-66F1-4F63-89B8-A3AA8AD71FC4}"/>
          </ac:picMkLst>
        </pc:picChg>
        <pc:cxnChg chg="add del mod">
          <ac:chgData name="Andrew Albright" userId="9b1b34e39e997a4b" providerId="LiveId" clId="{D04AD7CC-E006-47E1-BAE0-EAFCD101F7D9}" dt="2022-02-18T18:36:29.821" v="2579" actId="478"/>
          <ac:cxnSpMkLst>
            <pc:docMk/>
            <pc:sldMk cId="3568000846" sldId="284"/>
            <ac:cxnSpMk id="20" creationId="{B21B8F18-E175-49D5-BE0C-B33043A0A5D4}"/>
          </ac:cxnSpMkLst>
        </pc:cxnChg>
        <pc:cxnChg chg="add del mod">
          <ac:chgData name="Andrew Albright" userId="9b1b34e39e997a4b" providerId="LiveId" clId="{D04AD7CC-E006-47E1-BAE0-EAFCD101F7D9}" dt="2022-02-18T18:36:37.683" v="2580" actId="478"/>
          <ac:cxnSpMkLst>
            <pc:docMk/>
            <pc:sldMk cId="3568000846" sldId="284"/>
            <ac:cxnSpMk id="21" creationId="{A48496A7-EB04-443B-9C2E-867B9553BCD0}"/>
          </ac:cxnSpMkLst>
        </pc:cxnChg>
        <pc:cxnChg chg="mod topLvl">
          <ac:chgData name="Andrew Albright" userId="9b1b34e39e997a4b" providerId="LiveId" clId="{D04AD7CC-E006-47E1-BAE0-EAFCD101F7D9}" dt="2022-02-18T00:29:53.698" v="623" actId="12789"/>
          <ac:cxnSpMkLst>
            <pc:docMk/>
            <pc:sldMk cId="3568000846" sldId="284"/>
            <ac:cxnSpMk id="26" creationId="{C635132D-E433-44AB-8FFD-3E5CE719AB91}"/>
          </ac:cxnSpMkLst>
        </pc:cxnChg>
        <pc:cxnChg chg="mod topLvl">
          <ac:chgData name="Andrew Albright" userId="9b1b34e39e997a4b" providerId="LiveId" clId="{D04AD7CC-E006-47E1-BAE0-EAFCD101F7D9}" dt="2022-02-18T00:29:53.698" v="623" actId="12789"/>
          <ac:cxnSpMkLst>
            <pc:docMk/>
            <pc:sldMk cId="3568000846" sldId="284"/>
            <ac:cxnSpMk id="31" creationId="{6F921EF2-6B53-4631-A40F-AB2206A29AA8}"/>
          </ac:cxnSpMkLst>
        </pc:cxnChg>
      </pc:sldChg>
      <pc:sldChg chg="addSp delSp modSp new mod modNotesTx">
        <pc:chgData name="Andrew Albright" userId="9b1b34e39e997a4b" providerId="LiveId" clId="{D04AD7CC-E006-47E1-BAE0-EAFCD101F7D9}" dt="2022-03-28T17:52:26.596" v="10658" actId="18653"/>
        <pc:sldMkLst>
          <pc:docMk/>
          <pc:sldMk cId="2851214606" sldId="285"/>
        </pc:sldMkLst>
        <pc:spChg chg="mod">
          <ac:chgData name="Andrew Albright" userId="9b1b34e39e997a4b" providerId="LiveId" clId="{D04AD7CC-E006-47E1-BAE0-EAFCD101F7D9}" dt="2022-02-18T18:37:47.691" v="2655" actId="20577"/>
          <ac:spMkLst>
            <pc:docMk/>
            <pc:sldMk cId="2851214606" sldId="285"/>
            <ac:spMk id="2" creationId="{D72227E2-6ADA-4754-8CD2-B49895297746}"/>
          </ac:spMkLst>
        </pc:spChg>
        <pc:spChg chg="del">
          <ac:chgData name="Andrew Albright" userId="9b1b34e39e997a4b" providerId="LiveId" clId="{D04AD7CC-E006-47E1-BAE0-EAFCD101F7D9}" dt="2022-02-18T00:18:10.313" v="331"/>
          <ac:spMkLst>
            <pc:docMk/>
            <pc:sldMk cId="2851214606" sldId="285"/>
            <ac:spMk id="3" creationId="{F242FDDD-359F-4DD3-8658-756D69680E78}"/>
          </ac:spMkLst>
        </pc:spChg>
        <pc:spChg chg="add del mod">
          <ac:chgData name="Andrew Albright" userId="9b1b34e39e997a4b" providerId="LiveId" clId="{D04AD7CC-E006-47E1-BAE0-EAFCD101F7D9}" dt="2022-03-28T17:47:45.262" v="10647"/>
          <ac:spMkLst>
            <pc:docMk/>
            <pc:sldMk cId="2851214606" sldId="285"/>
            <ac:spMk id="5" creationId="{AA4827D1-2F92-4047-B421-A2408C6773B2}"/>
          </ac:spMkLst>
        </pc:spChg>
        <pc:spChg chg="add del mod">
          <ac:chgData name="Andrew Albright" userId="9b1b34e39e997a4b" providerId="LiveId" clId="{D04AD7CC-E006-47E1-BAE0-EAFCD101F7D9}" dt="2022-03-28T17:51:59.218" v="10652"/>
          <ac:spMkLst>
            <pc:docMk/>
            <pc:sldMk cId="2851214606" sldId="285"/>
            <ac:spMk id="11" creationId="{60589817-313B-4E91-BF23-E6DC46A70D3E}"/>
          </ac:spMkLst>
        </pc:spChg>
        <pc:spChg chg="add del mod">
          <ac:chgData name="Andrew Albright" userId="9b1b34e39e997a4b" providerId="LiveId" clId="{D04AD7CC-E006-47E1-BAE0-EAFCD101F7D9}" dt="2022-03-28T17:52:23.556" v="10657"/>
          <ac:spMkLst>
            <pc:docMk/>
            <pc:sldMk cId="2851214606" sldId="285"/>
            <ac:spMk id="15" creationId="{94A87C45-06A3-4D49-B330-1090C21D0D2B}"/>
          </ac:spMkLst>
        </pc:spChg>
        <pc:graphicFrameChg chg="add del mod">
          <ac:chgData name="Andrew Albright" userId="9b1b34e39e997a4b" providerId="LiveId" clId="{D04AD7CC-E006-47E1-BAE0-EAFCD101F7D9}" dt="2022-03-28T17:48:18.870" v="10650" actId="478"/>
          <ac:graphicFrameMkLst>
            <pc:docMk/>
            <pc:sldMk cId="2851214606" sldId="285"/>
            <ac:graphicFrameMk id="9" creationId="{0C9C044E-A77E-4067-B86C-13BF2B6F86C3}"/>
          </ac:graphicFrameMkLst>
        </pc:graphicFrameChg>
        <pc:picChg chg="add del mod">
          <ac:chgData name="Andrew Albright" userId="9b1b34e39e997a4b" providerId="LiveId" clId="{D04AD7CC-E006-47E1-BAE0-EAFCD101F7D9}" dt="2022-03-28T17:47:40.808" v="10646" actId="478"/>
          <ac:picMkLst>
            <pc:docMk/>
            <pc:sldMk cId="2851214606" sldId="285"/>
            <ac:picMk id="6" creationId="{725851F4-3D2D-4448-B9E3-10CCCE6656F2}"/>
          </ac:picMkLst>
        </pc:picChg>
        <pc:picChg chg="add del mod">
          <ac:chgData name="Andrew Albright" userId="9b1b34e39e997a4b" providerId="LiveId" clId="{D04AD7CC-E006-47E1-BAE0-EAFCD101F7D9}" dt="2022-03-28T17:48:24.336" v="10651" actId="478"/>
          <ac:picMkLst>
            <pc:docMk/>
            <pc:sldMk cId="2851214606" sldId="285"/>
            <ac:picMk id="8" creationId="{6EDD4A57-7A49-4D3C-855B-8BCDA935CF63}"/>
          </ac:picMkLst>
        </pc:picChg>
        <pc:picChg chg="add del mod">
          <ac:chgData name="Andrew Albright" userId="9b1b34e39e997a4b" providerId="LiveId" clId="{D04AD7CC-E006-47E1-BAE0-EAFCD101F7D9}" dt="2022-03-28T17:52:21.273" v="10656" actId="478"/>
          <ac:picMkLst>
            <pc:docMk/>
            <pc:sldMk cId="2851214606" sldId="285"/>
            <ac:picMk id="13" creationId="{EF7F1FB1-6AD7-48B6-838E-193550B36AC3}"/>
          </ac:picMkLst>
        </pc:picChg>
        <pc:picChg chg="add mod">
          <ac:chgData name="Andrew Albright" userId="9b1b34e39e997a4b" providerId="LiveId" clId="{D04AD7CC-E006-47E1-BAE0-EAFCD101F7D9}" dt="2022-03-28T17:52:26.596" v="10658" actId="18653"/>
          <ac:picMkLst>
            <pc:docMk/>
            <pc:sldMk cId="2851214606" sldId="285"/>
            <ac:picMk id="17" creationId="{CB24AB4E-21C8-4E17-B89C-4631A72ECF03}"/>
          </ac:picMkLst>
        </pc:picChg>
      </pc:sldChg>
      <pc:sldChg chg="addSp delSp modSp new mod ord delAnim modAnim">
        <pc:chgData name="Andrew Albright" userId="9b1b34e39e997a4b" providerId="LiveId" clId="{D04AD7CC-E006-47E1-BAE0-EAFCD101F7D9}" dt="2022-04-01T19:55:18.002" v="15139"/>
        <pc:sldMkLst>
          <pc:docMk/>
          <pc:sldMk cId="1813907287" sldId="286"/>
        </pc:sldMkLst>
        <pc:spChg chg="mod">
          <ac:chgData name="Andrew Albright" userId="9b1b34e39e997a4b" providerId="LiveId" clId="{D04AD7CC-E006-47E1-BAE0-EAFCD101F7D9}" dt="2022-02-18T18:35:25.941" v="2552" actId="20577"/>
          <ac:spMkLst>
            <pc:docMk/>
            <pc:sldMk cId="1813907287" sldId="286"/>
            <ac:spMk id="2" creationId="{313AF0D3-1899-49B0-90E0-627580F2B6C8}"/>
          </ac:spMkLst>
        </pc:spChg>
        <pc:spChg chg="mod">
          <ac:chgData name="Andrew Albright" userId="9b1b34e39e997a4b" providerId="LiveId" clId="{D04AD7CC-E006-47E1-BAE0-EAFCD101F7D9}" dt="2022-02-18T17:37:10.905" v="2185" actId="20577"/>
          <ac:spMkLst>
            <pc:docMk/>
            <pc:sldMk cId="1813907287" sldId="286"/>
            <ac:spMk id="3" creationId="{0754E457-7FFC-4316-8EE2-B4742D6E0A5F}"/>
          </ac:spMkLst>
        </pc:spChg>
        <pc:spChg chg="mod topLvl">
          <ac:chgData name="Andrew Albright" userId="9b1b34e39e997a4b" providerId="LiveId" clId="{D04AD7CC-E006-47E1-BAE0-EAFCD101F7D9}" dt="2022-03-29T01:37:45.481" v="10990" actId="164"/>
          <ac:spMkLst>
            <pc:docMk/>
            <pc:sldMk cId="1813907287" sldId="286"/>
            <ac:spMk id="9" creationId="{DDB8E516-E39F-4698-B40A-611B2C3A06DD}"/>
          </ac:spMkLst>
        </pc:spChg>
        <pc:spChg chg="mod">
          <ac:chgData name="Andrew Albright" userId="9b1b34e39e997a4b" providerId="LiveId" clId="{D04AD7CC-E006-47E1-BAE0-EAFCD101F7D9}" dt="2022-02-18T18:39:57.719" v="2665" actId="14100"/>
          <ac:spMkLst>
            <pc:docMk/>
            <pc:sldMk cId="1813907287" sldId="286"/>
            <ac:spMk id="13" creationId="{7C93DE66-4ACA-42B2-B2E7-82C107502DF2}"/>
          </ac:spMkLst>
        </pc:spChg>
        <pc:spChg chg="add del mod">
          <ac:chgData name="Andrew Albright" userId="9b1b34e39e997a4b" providerId="LiveId" clId="{D04AD7CC-E006-47E1-BAE0-EAFCD101F7D9}" dt="2022-03-30T22:30:51.311" v="13345" actId="478"/>
          <ac:spMkLst>
            <pc:docMk/>
            <pc:sldMk cId="1813907287" sldId="286"/>
            <ac:spMk id="15" creationId="{0D7D3FFA-4650-41C0-8AB5-07D75C6DC1F7}"/>
          </ac:spMkLst>
        </pc:spChg>
        <pc:grpChg chg="add del mod">
          <ac:chgData name="Andrew Albright" userId="9b1b34e39e997a4b" providerId="LiveId" clId="{D04AD7CC-E006-47E1-BAE0-EAFCD101F7D9}" dt="2022-02-18T00:20:31.334" v="433" actId="165"/>
          <ac:grpSpMkLst>
            <pc:docMk/>
            <pc:sldMk cId="1813907287" sldId="286"/>
            <ac:grpSpMk id="5" creationId="{07E2641A-F7E9-4423-9421-FA2813C9E2C6}"/>
          </ac:grpSpMkLst>
        </pc:grpChg>
        <pc:grpChg chg="add del mod">
          <ac:chgData name="Andrew Albright" userId="9b1b34e39e997a4b" providerId="LiveId" clId="{D04AD7CC-E006-47E1-BAE0-EAFCD101F7D9}" dt="2022-03-28T18:41:12.609" v="10861" actId="165"/>
          <ac:grpSpMkLst>
            <pc:docMk/>
            <pc:sldMk cId="1813907287" sldId="286"/>
            <ac:grpSpMk id="7" creationId="{E1A7C62B-26F7-4EDE-ADC3-2E40C07029A4}"/>
          </ac:grpSpMkLst>
        </pc:grpChg>
        <pc:grpChg chg="add mod">
          <ac:chgData name="Andrew Albright" userId="9b1b34e39e997a4b" providerId="LiveId" clId="{D04AD7CC-E006-47E1-BAE0-EAFCD101F7D9}" dt="2022-02-18T18:34:49.406" v="2535" actId="1036"/>
          <ac:grpSpMkLst>
            <pc:docMk/>
            <pc:sldMk cId="1813907287" sldId="286"/>
            <ac:grpSpMk id="11" creationId="{C7FC2AA7-434D-4B90-8569-276D274061E0}"/>
          </ac:grpSpMkLst>
        </pc:grpChg>
        <pc:grpChg chg="add mod">
          <ac:chgData name="Andrew Albright" userId="9b1b34e39e997a4b" providerId="LiveId" clId="{D04AD7CC-E006-47E1-BAE0-EAFCD101F7D9}" dt="2022-03-29T01:37:45.481" v="10990" actId="164"/>
          <ac:grpSpMkLst>
            <pc:docMk/>
            <pc:sldMk cId="1813907287" sldId="286"/>
            <ac:grpSpMk id="18" creationId="{D0AE6DC3-5816-4530-93DA-A7891C27D949}"/>
          </ac:grpSpMkLst>
        </pc:grpChg>
        <pc:grpChg chg="add del mod">
          <ac:chgData name="Andrew Albright" userId="9b1b34e39e997a4b" providerId="LiveId" clId="{D04AD7CC-E006-47E1-BAE0-EAFCD101F7D9}" dt="2022-03-29T01:37:36.204" v="10987" actId="165"/>
          <ac:grpSpMkLst>
            <pc:docMk/>
            <pc:sldMk cId="1813907287" sldId="286"/>
            <ac:grpSpMk id="21" creationId="{2793D1B5-0C46-402A-9DBC-5E0B68753675}"/>
          </ac:grpSpMkLst>
        </pc:grpChg>
        <pc:picChg chg="add del mod">
          <ac:chgData name="Andrew Albright" userId="9b1b34e39e997a4b" providerId="LiveId" clId="{D04AD7CC-E006-47E1-BAE0-EAFCD101F7D9}" dt="2022-03-28T17:46:18.633" v="10644" actId="478"/>
          <ac:picMkLst>
            <pc:docMk/>
            <pc:sldMk cId="1813907287" sldId="286"/>
            <ac:picMk id="6" creationId="{19B9D335-CE2D-42B1-A46F-AEF2D3CB0B4A}"/>
          </ac:picMkLst>
        </pc:picChg>
        <pc:picChg chg="del mod topLvl">
          <ac:chgData name="Andrew Albright" userId="9b1b34e39e997a4b" providerId="LiveId" clId="{D04AD7CC-E006-47E1-BAE0-EAFCD101F7D9}" dt="2022-02-18T00:22:04.743" v="437" actId="478"/>
          <ac:picMkLst>
            <pc:docMk/>
            <pc:sldMk cId="1813907287" sldId="286"/>
            <ac:picMk id="6" creationId="{78494083-B16C-4C82-A2F2-C45B755C6E7B}"/>
          </ac:picMkLst>
        </pc:picChg>
        <pc:picChg chg="add mod">
          <ac:chgData name="Andrew Albright" userId="9b1b34e39e997a4b" providerId="LiveId" clId="{D04AD7CC-E006-47E1-BAE0-EAFCD101F7D9}" dt="2022-03-29T01:34:49.523" v="10972" actId="1035"/>
          <ac:picMkLst>
            <pc:docMk/>
            <pc:sldMk cId="1813907287" sldId="286"/>
            <ac:picMk id="6" creationId="{D5824A42-089E-4CA4-BD85-4C25EC86DB54}"/>
          </ac:picMkLst>
        </pc:picChg>
        <pc:picChg chg="add mod">
          <ac:chgData name="Andrew Albright" userId="9b1b34e39e997a4b" providerId="LiveId" clId="{D04AD7CC-E006-47E1-BAE0-EAFCD101F7D9}" dt="2022-03-30T22:37:25.172" v="13364" actId="1035"/>
          <ac:picMkLst>
            <pc:docMk/>
            <pc:sldMk cId="1813907287" sldId="286"/>
            <ac:picMk id="7" creationId="{258E7B41-3220-486F-BADA-25B574A57163}"/>
          </ac:picMkLst>
        </pc:picChg>
        <pc:picChg chg="del mod topLvl">
          <ac:chgData name="Andrew Albright" userId="9b1b34e39e997a4b" providerId="LiveId" clId="{D04AD7CC-E006-47E1-BAE0-EAFCD101F7D9}" dt="2022-02-18T00:22:04.743" v="437" actId="478"/>
          <ac:picMkLst>
            <pc:docMk/>
            <pc:sldMk cId="1813907287" sldId="286"/>
            <ac:picMk id="7" creationId="{CF6990EA-9C46-4F30-92A8-08FB1EB9364C}"/>
          </ac:picMkLst>
        </pc:picChg>
        <pc:picChg chg="del mod topLvl">
          <ac:chgData name="Andrew Albright" userId="9b1b34e39e997a4b" providerId="LiveId" clId="{D04AD7CC-E006-47E1-BAE0-EAFCD101F7D9}" dt="2022-03-28T18:41:16.880" v="10862" actId="478"/>
          <ac:picMkLst>
            <pc:docMk/>
            <pc:sldMk cId="1813907287" sldId="286"/>
            <ac:picMk id="8" creationId="{7262289E-59C3-43BE-93D1-CDB5DA1F0EAA}"/>
          </ac:picMkLst>
        </pc:picChg>
        <pc:picChg chg="add del mod">
          <ac:chgData name="Andrew Albright" userId="9b1b34e39e997a4b" providerId="LiveId" clId="{D04AD7CC-E006-47E1-BAE0-EAFCD101F7D9}" dt="2022-03-29T01:37:34.107" v="10986" actId="478"/>
          <ac:picMkLst>
            <pc:docMk/>
            <pc:sldMk cId="1813907287" sldId="286"/>
            <ac:picMk id="8" creationId="{7E1C6B83-279C-4626-B561-13AFED8BB783}"/>
          </ac:picMkLst>
        </pc:picChg>
        <pc:picChg chg="mod">
          <ac:chgData name="Andrew Albright" userId="9b1b34e39e997a4b" providerId="LiveId" clId="{D04AD7CC-E006-47E1-BAE0-EAFCD101F7D9}" dt="2022-02-18T18:34:49.406" v="2535" actId="1036"/>
          <ac:picMkLst>
            <pc:docMk/>
            <pc:sldMk cId="1813907287" sldId="286"/>
            <ac:picMk id="12" creationId="{37EBF5D7-7376-431E-B205-2F41ACB7E53C}"/>
          </ac:picMkLst>
        </pc:picChg>
        <pc:picChg chg="add del mod">
          <ac:chgData name="Andrew Albright" userId="9b1b34e39e997a4b" providerId="LiveId" clId="{D04AD7CC-E006-47E1-BAE0-EAFCD101F7D9}" dt="2022-03-29T01:29:47.113" v="10955" actId="478"/>
          <ac:picMkLst>
            <pc:docMk/>
            <pc:sldMk cId="1813907287" sldId="286"/>
            <ac:picMk id="16" creationId="{980B09E7-840F-47B9-B219-9815D863EFD4}"/>
          </ac:picMkLst>
        </pc:picChg>
        <pc:picChg chg="add mod">
          <ac:chgData name="Andrew Albright" userId="9b1b34e39e997a4b" providerId="LiveId" clId="{D04AD7CC-E006-47E1-BAE0-EAFCD101F7D9}" dt="2022-03-29T01:37:45.481" v="10990" actId="164"/>
          <ac:picMkLst>
            <pc:docMk/>
            <pc:sldMk cId="1813907287" sldId="286"/>
            <ac:picMk id="17" creationId="{0ADE019B-A655-464F-8CC7-5DA9C78B7919}"/>
          </ac:picMkLst>
        </pc:picChg>
        <pc:picChg chg="add del mod">
          <ac:chgData name="Andrew Albright" userId="9b1b34e39e997a4b" providerId="LiveId" clId="{D04AD7CC-E006-47E1-BAE0-EAFCD101F7D9}" dt="2022-03-28T18:41:48.101" v="10865" actId="478"/>
          <ac:picMkLst>
            <pc:docMk/>
            <pc:sldMk cId="1813907287" sldId="286"/>
            <ac:picMk id="18" creationId="{946DD97F-7B03-4EAA-9A07-7920F6D98E37}"/>
          </ac:picMkLst>
        </pc:picChg>
        <pc:picChg chg="add del mod topLvl">
          <ac:chgData name="Andrew Albright" userId="9b1b34e39e997a4b" providerId="LiveId" clId="{D04AD7CC-E006-47E1-BAE0-EAFCD101F7D9}" dt="2022-03-29T01:37:37.806" v="10988" actId="478"/>
          <ac:picMkLst>
            <pc:docMk/>
            <pc:sldMk cId="1813907287" sldId="286"/>
            <ac:picMk id="20" creationId="{3C22E199-5D74-4801-9A72-FFD2A7EFCD08}"/>
          </ac:picMkLst>
        </pc:picChg>
        <pc:picChg chg="add del mod">
          <ac:chgData name="Andrew Albright" userId="9b1b34e39e997a4b" providerId="LiveId" clId="{D04AD7CC-E006-47E1-BAE0-EAFCD101F7D9}" dt="2022-02-18T00:22:52.719" v="444" actId="478"/>
          <ac:picMkLst>
            <pc:docMk/>
            <pc:sldMk cId="1813907287" sldId="286"/>
            <ac:picMk id="3074" creationId="{D90239E1-4636-405A-A393-E450DFFF8D5D}"/>
          </ac:picMkLst>
        </pc:picChg>
        <pc:picChg chg="add del mod">
          <ac:chgData name="Andrew Albright" userId="9b1b34e39e997a4b" providerId="LiveId" clId="{D04AD7CC-E006-47E1-BAE0-EAFCD101F7D9}" dt="2022-03-28T17:45:43.002" v="10640" actId="478"/>
          <ac:picMkLst>
            <pc:docMk/>
            <pc:sldMk cId="1813907287" sldId="286"/>
            <ac:picMk id="3076" creationId="{A6D81809-865C-451F-8EC4-450DCF5360FB}"/>
          </ac:picMkLst>
        </pc:picChg>
        <pc:picChg chg="add del mod">
          <ac:chgData name="Andrew Albright" userId="9b1b34e39e997a4b" providerId="LiveId" clId="{D04AD7CC-E006-47E1-BAE0-EAFCD101F7D9}" dt="2022-03-30T22:36:25.186" v="13349" actId="478"/>
          <ac:picMkLst>
            <pc:docMk/>
            <pc:sldMk cId="1813907287" sldId="286"/>
            <ac:picMk id="3078" creationId="{F485F0AD-32B4-4142-A652-D2091B2C67E3}"/>
          </ac:picMkLst>
        </pc:picChg>
        <pc:inkChg chg="add">
          <ac:chgData name="Andrew Albright" userId="9b1b34e39e997a4b" providerId="LiveId" clId="{D04AD7CC-E006-47E1-BAE0-EAFCD101F7D9}" dt="2022-04-01T19:55:18.002" v="15139"/>
          <ac:inkMkLst>
            <pc:docMk/>
            <pc:sldMk cId="1813907287" sldId="286"/>
            <ac:inkMk id="5" creationId="{F72AA985-8CEE-41DE-A472-89E5DEA2E81B}"/>
          </ac:inkMkLst>
        </pc:inkChg>
        <pc:cxnChg chg="mod topLvl">
          <ac:chgData name="Andrew Albright" userId="9b1b34e39e997a4b" providerId="LiveId" clId="{D04AD7CC-E006-47E1-BAE0-EAFCD101F7D9}" dt="2022-03-29T01:37:45.481" v="10990" actId="164"/>
          <ac:cxnSpMkLst>
            <pc:docMk/>
            <pc:sldMk cId="1813907287" sldId="286"/>
            <ac:cxnSpMk id="10" creationId="{2740E0EE-C6D3-496B-9ECF-C017182A1598}"/>
          </ac:cxnSpMkLst>
        </pc:cxnChg>
        <pc:cxnChg chg="mod">
          <ac:chgData name="Andrew Albright" userId="9b1b34e39e997a4b" providerId="LiveId" clId="{D04AD7CC-E006-47E1-BAE0-EAFCD101F7D9}" dt="2022-02-18T18:34:49.406" v="2535" actId="1036"/>
          <ac:cxnSpMkLst>
            <pc:docMk/>
            <pc:sldMk cId="1813907287" sldId="286"/>
            <ac:cxnSpMk id="14" creationId="{9AD13165-5821-4448-AE1C-0DF1EF820C80}"/>
          </ac:cxnSpMkLst>
        </pc:cxnChg>
      </pc:sldChg>
      <pc:sldChg chg="addSp delSp modSp new mod">
        <pc:chgData name="Andrew Albright" userId="9b1b34e39e997a4b" providerId="LiveId" clId="{D04AD7CC-E006-47E1-BAE0-EAFCD101F7D9}" dt="2022-03-28T17:53:57.492" v="10673" actId="18653"/>
        <pc:sldMkLst>
          <pc:docMk/>
          <pc:sldMk cId="351883816" sldId="287"/>
        </pc:sldMkLst>
        <pc:spChg chg="mod">
          <ac:chgData name="Andrew Albright" userId="9b1b34e39e997a4b" providerId="LiveId" clId="{D04AD7CC-E006-47E1-BAE0-EAFCD101F7D9}" dt="2022-02-18T00:30:50.012" v="646" actId="20577"/>
          <ac:spMkLst>
            <pc:docMk/>
            <pc:sldMk cId="351883816" sldId="287"/>
            <ac:spMk id="2" creationId="{E7319AB2-2823-468D-80B8-8CE3FE61624B}"/>
          </ac:spMkLst>
        </pc:spChg>
        <pc:spChg chg="del">
          <ac:chgData name="Andrew Albright" userId="9b1b34e39e997a4b" providerId="LiveId" clId="{D04AD7CC-E006-47E1-BAE0-EAFCD101F7D9}" dt="2022-02-18T00:30:54.430" v="647"/>
          <ac:spMkLst>
            <pc:docMk/>
            <pc:sldMk cId="351883816" sldId="287"/>
            <ac:spMk id="3" creationId="{04DCDB61-A8DA-46A7-8225-3FD3CE844B88}"/>
          </ac:spMkLst>
        </pc:spChg>
        <pc:spChg chg="add del mod">
          <ac:chgData name="Andrew Albright" userId="9b1b34e39e997a4b" providerId="LiveId" clId="{D04AD7CC-E006-47E1-BAE0-EAFCD101F7D9}" dt="2022-03-28T17:53:54.876" v="10670"/>
          <ac:spMkLst>
            <pc:docMk/>
            <pc:sldMk cId="351883816" sldId="287"/>
            <ac:spMk id="5" creationId="{B59F0AE6-479A-4984-9436-F2ABEEF8DE9E}"/>
          </ac:spMkLst>
        </pc:spChg>
        <pc:picChg chg="add del mod">
          <ac:chgData name="Andrew Albright" userId="9b1b34e39e997a4b" providerId="LiveId" clId="{D04AD7CC-E006-47E1-BAE0-EAFCD101F7D9}" dt="2022-03-28T17:53:52.733" v="10669" actId="478"/>
          <ac:picMkLst>
            <pc:docMk/>
            <pc:sldMk cId="351883816" sldId="287"/>
            <ac:picMk id="6" creationId="{E06136BF-B8E5-41D1-A1A1-24926804466F}"/>
          </ac:picMkLst>
        </pc:picChg>
        <pc:picChg chg="add mod">
          <ac:chgData name="Andrew Albright" userId="9b1b34e39e997a4b" providerId="LiveId" clId="{D04AD7CC-E006-47E1-BAE0-EAFCD101F7D9}" dt="2022-03-28T17:53:57.492" v="10673" actId="18653"/>
          <ac:picMkLst>
            <pc:docMk/>
            <pc:sldMk cId="351883816" sldId="287"/>
            <ac:picMk id="8" creationId="{3C244823-7164-45FA-A621-3A6BF108BF50}"/>
          </ac:picMkLst>
        </pc:picChg>
      </pc:sldChg>
      <pc:sldChg chg="addSp delSp modSp new mod">
        <pc:chgData name="Andrew Albright" userId="9b1b34e39e997a4b" providerId="LiveId" clId="{D04AD7CC-E006-47E1-BAE0-EAFCD101F7D9}" dt="2022-03-28T17:54:05.964" v="10678" actId="18653"/>
        <pc:sldMkLst>
          <pc:docMk/>
          <pc:sldMk cId="631446410" sldId="288"/>
        </pc:sldMkLst>
        <pc:spChg chg="mod">
          <ac:chgData name="Andrew Albright" userId="9b1b34e39e997a4b" providerId="LiveId" clId="{D04AD7CC-E006-47E1-BAE0-EAFCD101F7D9}" dt="2022-02-18T00:31:07.290" v="670" actId="20577"/>
          <ac:spMkLst>
            <pc:docMk/>
            <pc:sldMk cId="631446410" sldId="288"/>
            <ac:spMk id="2" creationId="{FE446EDA-CB59-455F-A810-A7EADFEF6775}"/>
          </ac:spMkLst>
        </pc:spChg>
        <pc:spChg chg="del">
          <ac:chgData name="Andrew Albright" userId="9b1b34e39e997a4b" providerId="LiveId" clId="{D04AD7CC-E006-47E1-BAE0-EAFCD101F7D9}" dt="2022-02-18T00:31:12.766" v="671"/>
          <ac:spMkLst>
            <pc:docMk/>
            <pc:sldMk cId="631446410" sldId="288"/>
            <ac:spMk id="3" creationId="{515D351E-2DE0-4869-9C00-818C1DF07B23}"/>
          </ac:spMkLst>
        </pc:spChg>
        <pc:spChg chg="add del mod">
          <ac:chgData name="Andrew Albright" userId="9b1b34e39e997a4b" providerId="LiveId" clId="{D04AD7CC-E006-47E1-BAE0-EAFCD101F7D9}" dt="2022-03-28T17:54:03.876" v="10675"/>
          <ac:spMkLst>
            <pc:docMk/>
            <pc:sldMk cId="631446410" sldId="288"/>
            <ac:spMk id="5" creationId="{2EF022A6-70AD-42E5-AAAC-F42B1C0C2FD4}"/>
          </ac:spMkLst>
        </pc:spChg>
        <pc:picChg chg="add del mod">
          <ac:chgData name="Andrew Albright" userId="9b1b34e39e997a4b" providerId="LiveId" clId="{D04AD7CC-E006-47E1-BAE0-EAFCD101F7D9}" dt="2022-03-28T17:54:01.922" v="10674" actId="478"/>
          <ac:picMkLst>
            <pc:docMk/>
            <pc:sldMk cId="631446410" sldId="288"/>
            <ac:picMk id="6" creationId="{B44975F2-4C00-4482-B9EB-0695A0B619DD}"/>
          </ac:picMkLst>
        </pc:picChg>
        <pc:picChg chg="add mod">
          <ac:chgData name="Andrew Albright" userId="9b1b34e39e997a4b" providerId="LiveId" clId="{D04AD7CC-E006-47E1-BAE0-EAFCD101F7D9}" dt="2022-03-28T17:54:05.964" v="10678" actId="18653"/>
          <ac:picMkLst>
            <pc:docMk/>
            <pc:sldMk cId="631446410" sldId="288"/>
            <ac:picMk id="8" creationId="{B66F0B84-63F5-407A-9592-6A038E7C3C34}"/>
          </ac:picMkLst>
        </pc:picChg>
      </pc:sldChg>
      <pc:sldChg chg="addSp delSp modSp new mod">
        <pc:chgData name="Andrew Albright" userId="9b1b34e39e997a4b" providerId="LiveId" clId="{D04AD7CC-E006-47E1-BAE0-EAFCD101F7D9}" dt="2022-03-28T17:54:17.877" v="10683" actId="18653"/>
        <pc:sldMkLst>
          <pc:docMk/>
          <pc:sldMk cId="1913084598" sldId="289"/>
        </pc:sldMkLst>
        <pc:spChg chg="mod">
          <ac:chgData name="Andrew Albright" userId="9b1b34e39e997a4b" providerId="LiveId" clId="{D04AD7CC-E006-47E1-BAE0-EAFCD101F7D9}" dt="2022-02-18T00:31:30.509" v="697" actId="20577"/>
          <ac:spMkLst>
            <pc:docMk/>
            <pc:sldMk cId="1913084598" sldId="289"/>
            <ac:spMk id="2" creationId="{78B46DA9-1F90-4458-A129-77F3B183AF1F}"/>
          </ac:spMkLst>
        </pc:spChg>
        <pc:spChg chg="del">
          <ac:chgData name="Andrew Albright" userId="9b1b34e39e997a4b" providerId="LiveId" clId="{D04AD7CC-E006-47E1-BAE0-EAFCD101F7D9}" dt="2022-02-18T00:31:35.282" v="698"/>
          <ac:spMkLst>
            <pc:docMk/>
            <pc:sldMk cId="1913084598" sldId="289"/>
            <ac:spMk id="3" creationId="{B744E64D-5373-440A-871C-0F2303D561D2}"/>
          </ac:spMkLst>
        </pc:spChg>
        <pc:spChg chg="add del mod">
          <ac:chgData name="Andrew Albright" userId="9b1b34e39e997a4b" providerId="LiveId" clId="{D04AD7CC-E006-47E1-BAE0-EAFCD101F7D9}" dt="2022-03-28T17:54:15.263" v="10680"/>
          <ac:spMkLst>
            <pc:docMk/>
            <pc:sldMk cId="1913084598" sldId="289"/>
            <ac:spMk id="5" creationId="{AE0A6D61-81C2-44E4-91E1-5A2011439977}"/>
          </ac:spMkLst>
        </pc:spChg>
        <pc:picChg chg="add del mod">
          <ac:chgData name="Andrew Albright" userId="9b1b34e39e997a4b" providerId="LiveId" clId="{D04AD7CC-E006-47E1-BAE0-EAFCD101F7D9}" dt="2022-03-28T17:54:12.772" v="10679" actId="478"/>
          <ac:picMkLst>
            <pc:docMk/>
            <pc:sldMk cId="1913084598" sldId="289"/>
            <ac:picMk id="6" creationId="{A10D3638-4969-46AB-8CAF-56DACF0331AC}"/>
          </ac:picMkLst>
        </pc:picChg>
        <pc:picChg chg="add mod">
          <ac:chgData name="Andrew Albright" userId="9b1b34e39e997a4b" providerId="LiveId" clId="{D04AD7CC-E006-47E1-BAE0-EAFCD101F7D9}" dt="2022-03-28T17:54:17.877" v="10683" actId="18653"/>
          <ac:picMkLst>
            <pc:docMk/>
            <pc:sldMk cId="1913084598" sldId="289"/>
            <ac:picMk id="8" creationId="{02AD473B-1637-4CE8-A0EB-5DA583317551}"/>
          </ac:picMkLst>
        </pc:picChg>
      </pc:sldChg>
      <pc:sldChg chg="addSp delSp modSp new mod ord modNotesTx">
        <pc:chgData name="Andrew Albright" userId="9b1b34e39e997a4b" providerId="LiveId" clId="{D04AD7CC-E006-47E1-BAE0-EAFCD101F7D9}" dt="2022-03-28T17:53:47.469" v="10668" actId="18653"/>
        <pc:sldMkLst>
          <pc:docMk/>
          <pc:sldMk cId="2433725170" sldId="290"/>
        </pc:sldMkLst>
        <pc:spChg chg="mod">
          <ac:chgData name="Andrew Albright" userId="9b1b34e39e997a4b" providerId="LiveId" clId="{D04AD7CC-E006-47E1-BAE0-EAFCD101F7D9}" dt="2022-02-18T00:32:12.109" v="728" actId="20577"/>
          <ac:spMkLst>
            <pc:docMk/>
            <pc:sldMk cId="2433725170" sldId="290"/>
            <ac:spMk id="2" creationId="{9467B522-C6BE-400C-B2CB-D52ED7C71514}"/>
          </ac:spMkLst>
        </pc:spChg>
        <pc:spChg chg="del">
          <ac:chgData name="Andrew Albright" userId="9b1b34e39e997a4b" providerId="LiveId" clId="{D04AD7CC-E006-47E1-BAE0-EAFCD101F7D9}" dt="2022-02-18T00:31:53.069" v="701"/>
          <ac:spMkLst>
            <pc:docMk/>
            <pc:sldMk cId="2433725170" sldId="290"/>
            <ac:spMk id="3" creationId="{E961D8A6-8EC7-4E8D-B54F-695EB29F116B}"/>
          </ac:spMkLst>
        </pc:spChg>
        <pc:spChg chg="add del mod">
          <ac:chgData name="Andrew Albright" userId="9b1b34e39e997a4b" providerId="LiveId" clId="{D04AD7CC-E006-47E1-BAE0-EAFCD101F7D9}" dt="2022-03-28T17:53:44.708" v="10665"/>
          <ac:spMkLst>
            <pc:docMk/>
            <pc:sldMk cId="2433725170" sldId="290"/>
            <ac:spMk id="8" creationId="{B1DF1D21-D5B1-4F4E-A903-57893AC34CAF}"/>
          </ac:spMkLst>
        </pc:spChg>
        <pc:picChg chg="add del mod">
          <ac:chgData name="Andrew Albright" userId="9b1b34e39e997a4b" providerId="LiveId" clId="{D04AD7CC-E006-47E1-BAE0-EAFCD101F7D9}" dt="2022-03-28T17:53:41.503" v="10663"/>
          <ac:picMkLst>
            <pc:docMk/>
            <pc:sldMk cId="2433725170" sldId="290"/>
            <ac:picMk id="5" creationId="{F2AD0AF6-6B3D-4FAC-9CD1-C541614C9A15}"/>
          </ac:picMkLst>
        </pc:picChg>
        <pc:picChg chg="add del mod">
          <ac:chgData name="Andrew Albright" userId="9b1b34e39e997a4b" providerId="LiveId" clId="{D04AD7CC-E006-47E1-BAE0-EAFCD101F7D9}" dt="2022-03-28T17:53:42.629" v="10664" actId="478"/>
          <ac:picMkLst>
            <pc:docMk/>
            <pc:sldMk cId="2433725170" sldId="290"/>
            <ac:picMk id="6" creationId="{A81D4D88-18AF-4836-B9B9-2643175C3304}"/>
          </ac:picMkLst>
        </pc:picChg>
        <pc:picChg chg="add mod">
          <ac:chgData name="Andrew Albright" userId="9b1b34e39e997a4b" providerId="LiveId" clId="{D04AD7CC-E006-47E1-BAE0-EAFCD101F7D9}" dt="2022-03-28T17:53:47.469" v="10668" actId="18653"/>
          <ac:picMkLst>
            <pc:docMk/>
            <pc:sldMk cId="2433725170" sldId="290"/>
            <ac:picMk id="10" creationId="{E7CD3B0E-19C8-4074-B616-141C2B862198}"/>
          </ac:picMkLst>
        </pc:picChg>
      </pc:sldChg>
      <pc:sldChg chg="addSp delSp modSp new mod modShow modNotesTx">
        <pc:chgData name="Andrew Albright" userId="9b1b34e39e997a4b" providerId="LiveId" clId="{D04AD7CC-E006-47E1-BAE0-EAFCD101F7D9}" dt="2022-03-31T00:58:41.640" v="13372" actId="729"/>
        <pc:sldMkLst>
          <pc:docMk/>
          <pc:sldMk cId="4024284279" sldId="291"/>
        </pc:sldMkLst>
        <pc:spChg chg="mod">
          <ac:chgData name="Andrew Albright" userId="9b1b34e39e997a4b" providerId="LiveId" clId="{D04AD7CC-E006-47E1-BAE0-EAFCD101F7D9}" dt="2022-02-18T00:32:54.278" v="770" actId="20577"/>
          <ac:spMkLst>
            <pc:docMk/>
            <pc:sldMk cId="4024284279" sldId="291"/>
            <ac:spMk id="2" creationId="{FBB10BD5-0AE7-4F50-B8BC-3F278DF49D09}"/>
          </ac:spMkLst>
        </pc:spChg>
        <pc:spChg chg="add del mod">
          <ac:chgData name="Andrew Albright" userId="9b1b34e39e997a4b" providerId="LiveId" clId="{D04AD7CC-E006-47E1-BAE0-EAFCD101F7D9}" dt="2022-03-31T00:39:52.543" v="13365" actId="478"/>
          <ac:spMkLst>
            <pc:docMk/>
            <pc:sldMk cId="4024284279" sldId="291"/>
            <ac:spMk id="3" creationId="{27A479E5-4667-4E25-AD09-A5BABD5449DE}"/>
          </ac:spMkLst>
        </pc:spChg>
        <pc:spChg chg="del">
          <ac:chgData name="Andrew Albright" userId="9b1b34e39e997a4b" providerId="LiveId" clId="{D04AD7CC-E006-47E1-BAE0-EAFCD101F7D9}" dt="2022-02-18T00:32:57.839" v="771"/>
          <ac:spMkLst>
            <pc:docMk/>
            <pc:sldMk cId="4024284279" sldId="291"/>
            <ac:spMk id="3" creationId="{C3536E17-62EF-4EC6-B26A-B41159C15E12}"/>
          </ac:spMkLst>
        </pc:spChg>
        <pc:spChg chg="add del mod">
          <ac:chgData name="Andrew Albright" userId="9b1b34e39e997a4b" providerId="LiveId" clId="{D04AD7CC-E006-47E1-BAE0-EAFCD101F7D9}" dt="2022-03-31T00:58:27.441" v="13367"/>
          <ac:spMkLst>
            <pc:docMk/>
            <pc:sldMk cId="4024284279" sldId="291"/>
            <ac:spMk id="7" creationId="{DF556B31-04B3-4B66-867F-716CE9758142}"/>
          </ac:spMkLst>
        </pc:spChg>
        <pc:picChg chg="add del mod">
          <ac:chgData name="Andrew Albright" userId="9b1b34e39e997a4b" providerId="LiveId" clId="{D04AD7CC-E006-47E1-BAE0-EAFCD101F7D9}" dt="2022-03-31T00:58:22.267" v="13366" actId="478"/>
          <ac:picMkLst>
            <pc:docMk/>
            <pc:sldMk cId="4024284279" sldId="291"/>
            <ac:picMk id="6" creationId="{90EF2831-DFF4-48FA-8685-936765E957EE}"/>
          </ac:picMkLst>
        </pc:picChg>
        <pc:picChg chg="add mod">
          <ac:chgData name="Andrew Albright" userId="9b1b34e39e997a4b" providerId="LiveId" clId="{D04AD7CC-E006-47E1-BAE0-EAFCD101F7D9}" dt="2022-03-31T00:58:29.835" v="13370" actId="18653"/>
          <ac:picMkLst>
            <pc:docMk/>
            <pc:sldMk cId="4024284279" sldId="291"/>
            <ac:picMk id="9" creationId="{F9B81C23-3ED0-4D04-8C00-8C8057A9F687}"/>
          </ac:picMkLst>
        </pc:picChg>
      </pc:sldChg>
      <pc:sldChg chg="addSp delSp modSp new mod delAnim modAnim">
        <pc:chgData name="Andrew Albright" userId="9b1b34e39e997a4b" providerId="LiveId" clId="{D04AD7CC-E006-47E1-BAE0-EAFCD101F7D9}" dt="2022-03-31T16:44:01.574" v="14431" actId="14826"/>
        <pc:sldMkLst>
          <pc:docMk/>
          <pc:sldMk cId="3217886075" sldId="292"/>
        </pc:sldMkLst>
        <pc:spChg chg="mod">
          <ac:chgData name="Andrew Albright" userId="9b1b34e39e997a4b" providerId="LiveId" clId="{D04AD7CC-E006-47E1-BAE0-EAFCD101F7D9}" dt="2022-02-18T00:36:35.332" v="1145" actId="20577"/>
          <ac:spMkLst>
            <pc:docMk/>
            <pc:sldMk cId="3217886075" sldId="292"/>
            <ac:spMk id="2" creationId="{01383D49-7404-45C9-9FE4-D5635DD30D26}"/>
          </ac:spMkLst>
        </pc:spChg>
        <pc:spChg chg="del">
          <ac:chgData name="Andrew Albright" userId="9b1b34e39e997a4b" providerId="LiveId" clId="{D04AD7CC-E006-47E1-BAE0-EAFCD101F7D9}" dt="2022-02-18T00:49:35.961" v="1146"/>
          <ac:spMkLst>
            <pc:docMk/>
            <pc:sldMk cId="3217886075" sldId="292"/>
            <ac:spMk id="3" creationId="{1BC39589-72DE-4891-9ABB-03FDA2A9DADF}"/>
          </ac:spMkLst>
        </pc:spChg>
        <pc:spChg chg="add mod">
          <ac:chgData name="Andrew Albright" userId="9b1b34e39e997a4b" providerId="LiveId" clId="{D04AD7CC-E006-47E1-BAE0-EAFCD101F7D9}" dt="2022-02-19T21:05:09.879" v="3170" actId="207"/>
          <ac:spMkLst>
            <pc:docMk/>
            <pc:sldMk cId="3217886075" sldId="292"/>
            <ac:spMk id="3" creationId="{66F4B00E-97F1-40E1-8BD9-CE124CAEBCCA}"/>
          </ac:spMkLst>
        </pc:spChg>
        <pc:spChg chg="add del mod">
          <ac:chgData name="Andrew Albright" userId="9b1b34e39e997a4b" providerId="LiveId" clId="{D04AD7CC-E006-47E1-BAE0-EAFCD101F7D9}" dt="2022-02-18T19:02:03.591" v="2807" actId="478"/>
          <ac:spMkLst>
            <pc:docMk/>
            <pc:sldMk cId="3217886075" sldId="292"/>
            <ac:spMk id="5" creationId="{3EB0381B-6333-426B-A99B-0373CB5075A8}"/>
          </ac:spMkLst>
        </pc:spChg>
        <pc:spChg chg="add del mod">
          <ac:chgData name="Andrew Albright" userId="9b1b34e39e997a4b" providerId="LiveId" clId="{D04AD7CC-E006-47E1-BAE0-EAFCD101F7D9}" dt="2022-02-18T00:49:46.076" v="1151"/>
          <ac:spMkLst>
            <pc:docMk/>
            <pc:sldMk cId="3217886075" sldId="292"/>
            <ac:spMk id="8" creationId="{3311B3D5-BB93-41D8-8DD3-B4E10FB0280C}"/>
          </ac:spMkLst>
        </pc:spChg>
        <pc:spChg chg="add mod ord">
          <ac:chgData name="Andrew Albright" userId="9b1b34e39e997a4b" providerId="LiveId" clId="{D04AD7CC-E006-47E1-BAE0-EAFCD101F7D9}" dt="2022-02-18T19:19:56.654" v="3058" actId="171"/>
          <ac:spMkLst>
            <pc:docMk/>
            <pc:sldMk cId="3217886075" sldId="292"/>
            <ac:spMk id="13" creationId="{9D102DCF-87F4-4A4B-A254-599847BEFA5B}"/>
          </ac:spMkLst>
        </pc:spChg>
        <pc:spChg chg="add del mod">
          <ac:chgData name="Andrew Albright" userId="9b1b34e39e997a4b" providerId="LiveId" clId="{D04AD7CC-E006-47E1-BAE0-EAFCD101F7D9}" dt="2022-02-18T01:12:01.250" v="1281" actId="478"/>
          <ac:spMkLst>
            <pc:docMk/>
            <pc:sldMk cId="3217886075" sldId="292"/>
            <ac:spMk id="17" creationId="{2C9D8A56-6FA3-4230-9192-35C5C1BF52A8}"/>
          </ac:spMkLst>
        </pc:spChg>
        <pc:spChg chg="add del mod ord topLvl">
          <ac:chgData name="Andrew Albright" userId="9b1b34e39e997a4b" providerId="LiveId" clId="{D04AD7CC-E006-47E1-BAE0-EAFCD101F7D9}" dt="2022-02-19T21:01:53.214" v="3124" actId="478"/>
          <ac:spMkLst>
            <pc:docMk/>
            <pc:sldMk cId="3217886075" sldId="292"/>
            <ac:spMk id="18" creationId="{E4BF4B47-E077-4F67-8C20-9D2DE2632592}"/>
          </ac:spMkLst>
        </pc:spChg>
        <pc:grpChg chg="add del mod ord">
          <ac:chgData name="Andrew Albright" userId="9b1b34e39e997a4b" providerId="LiveId" clId="{D04AD7CC-E006-47E1-BAE0-EAFCD101F7D9}" dt="2022-02-19T21:01:53.214" v="3124" actId="478"/>
          <ac:grpSpMkLst>
            <pc:docMk/>
            <pc:sldMk cId="3217886075" sldId="292"/>
            <ac:grpSpMk id="8" creationId="{2A782484-2F9B-4A34-A219-40FC19B230B3}"/>
          </ac:grpSpMkLst>
        </pc:grpChg>
        <pc:grpChg chg="add del mod">
          <ac:chgData name="Andrew Albright" userId="9b1b34e39e997a4b" providerId="LiveId" clId="{D04AD7CC-E006-47E1-BAE0-EAFCD101F7D9}" dt="2022-02-19T21:01:54.185" v="3125" actId="478"/>
          <ac:grpSpMkLst>
            <pc:docMk/>
            <pc:sldMk cId="3217886075" sldId="292"/>
            <ac:grpSpMk id="9" creationId="{0B5580FD-1893-4E3F-8C5D-4C720D0E3A95}"/>
          </ac:grpSpMkLst>
        </pc:grpChg>
        <pc:picChg chg="add del mod">
          <ac:chgData name="Andrew Albright" userId="9b1b34e39e997a4b" providerId="LiveId" clId="{D04AD7CC-E006-47E1-BAE0-EAFCD101F7D9}" dt="2022-02-18T00:49:42.680" v="1150" actId="478"/>
          <ac:picMkLst>
            <pc:docMk/>
            <pc:sldMk cId="3217886075" sldId="292"/>
            <ac:picMk id="6" creationId="{6BC7551B-8592-45F9-AEE8-C5FB7F49896B}"/>
          </ac:picMkLst>
        </pc:picChg>
        <pc:picChg chg="add del mod ord topLvl">
          <ac:chgData name="Andrew Albright" userId="9b1b34e39e997a4b" providerId="LiveId" clId="{D04AD7CC-E006-47E1-BAE0-EAFCD101F7D9}" dt="2022-03-31T16:43:51.167" v="14430" actId="478"/>
          <ac:picMkLst>
            <pc:docMk/>
            <pc:sldMk cId="3217886075" sldId="292"/>
            <ac:picMk id="7" creationId="{DFBE345C-A2C1-445B-B6A7-1C163AD76C9B}"/>
          </ac:picMkLst>
        </pc:picChg>
        <pc:picChg chg="add del mod ord">
          <ac:chgData name="Andrew Albright" userId="9b1b34e39e997a4b" providerId="LiveId" clId="{D04AD7CC-E006-47E1-BAE0-EAFCD101F7D9}" dt="2022-02-18T19:02:01.022" v="2806" actId="478"/>
          <ac:picMkLst>
            <pc:docMk/>
            <pc:sldMk cId="3217886075" sldId="292"/>
            <ac:picMk id="10" creationId="{F7189FB8-3A25-4D51-ADEB-A8625E4AC218}"/>
          </ac:picMkLst>
        </pc:picChg>
        <pc:picChg chg="add del mod">
          <ac:chgData name="Andrew Albright" userId="9b1b34e39e997a4b" providerId="LiveId" clId="{D04AD7CC-E006-47E1-BAE0-EAFCD101F7D9}" dt="2022-02-18T00:56:26.647" v="1179" actId="478"/>
          <ac:picMkLst>
            <pc:docMk/>
            <pc:sldMk cId="3217886075" sldId="292"/>
            <ac:picMk id="12" creationId="{1B471AD7-B2B9-4F2D-A071-E0F1977C2C78}"/>
          </ac:picMkLst>
        </pc:picChg>
        <pc:picChg chg="add mod ord">
          <ac:chgData name="Andrew Albright" userId="9b1b34e39e997a4b" providerId="LiveId" clId="{D04AD7CC-E006-47E1-BAE0-EAFCD101F7D9}" dt="2022-03-31T16:44:01.574" v="14431" actId="14826"/>
          <ac:picMkLst>
            <pc:docMk/>
            <pc:sldMk cId="3217886075" sldId="292"/>
            <ac:picMk id="12" creationId="{FC1C29B8-879A-465E-9139-364CA560ED58}"/>
          </ac:picMkLst>
        </pc:picChg>
        <pc:picChg chg="add del mod">
          <ac:chgData name="Andrew Albright" userId="9b1b34e39e997a4b" providerId="LiveId" clId="{D04AD7CC-E006-47E1-BAE0-EAFCD101F7D9}" dt="2022-02-18T00:57:37.767" v="1180" actId="478"/>
          <ac:picMkLst>
            <pc:docMk/>
            <pc:sldMk cId="3217886075" sldId="292"/>
            <ac:picMk id="14" creationId="{76C11F10-F28F-4992-B315-ECB5C0E0CD03}"/>
          </ac:picMkLst>
        </pc:picChg>
        <pc:picChg chg="add mod">
          <ac:chgData name="Andrew Albright" userId="9b1b34e39e997a4b" providerId="LiveId" clId="{D04AD7CC-E006-47E1-BAE0-EAFCD101F7D9}" dt="2022-02-18T19:18:54.167" v="3052" actId="164"/>
          <ac:picMkLst>
            <pc:docMk/>
            <pc:sldMk cId="3217886075" sldId="292"/>
            <ac:picMk id="16" creationId="{A39355EB-05BC-486E-83F2-A4F7B7EA58E0}"/>
          </ac:picMkLst>
        </pc:picChg>
      </pc:sldChg>
      <pc:sldChg chg="addSp delSp modSp add mod delAnim modAnim modNotesTx">
        <pc:chgData name="Andrew Albright" userId="9b1b34e39e997a4b" providerId="LiveId" clId="{D04AD7CC-E006-47E1-BAE0-EAFCD101F7D9}" dt="2022-03-31T17:12:59.271" v="14521" actId="20577"/>
        <pc:sldMkLst>
          <pc:docMk/>
          <pc:sldMk cId="4176940826" sldId="293"/>
        </pc:sldMkLst>
        <pc:spChg chg="add del mod">
          <ac:chgData name="Andrew Albright" userId="9b1b34e39e997a4b" providerId="LiveId" clId="{D04AD7CC-E006-47E1-BAE0-EAFCD101F7D9}" dt="2022-02-18T00:59:45.089" v="1231" actId="478"/>
          <ac:spMkLst>
            <pc:docMk/>
            <pc:sldMk cId="4176940826" sldId="293"/>
            <ac:spMk id="5" creationId="{070DC9F4-C360-4684-99AA-A8E8F8D48263}"/>
          </ac:spMkLst>
        </pc:spChg>
        <pc:spChg chg="mod">
          <ac:chgData name="Andrew Albright" userId="9b1b34e39e997a4b" providerId="LiveId" clId="{D04AD7CC-E006-47E1-BAE0-EAFCD101F7D9}" dt="2022-02-18T19:21:40.953" v="3063"/>
          <ac:spMkLst>
            <pc:docMk/>
            <pc:sldMk cId="4176940826" sldId="293"/>
            <ac:spMk id="10" creationId="{2EC7AB6F-CE20-4AD9-89D7-B3CFD456B046}"/>
          </ac:spMkLst>
        </pc:spChg>
        <pc:spChg chg="add del mod ord">
          <ac:chgData name="Andrew Albright" userId="9b1b34e39e997a4b" providerId="LiveId" clId="{D04AD7CC-E006-47E1-BAE0-EAFCD101F7D9}" dt="2022-02-18T01:04:02.674" v="1248"/>
          <ac:spMkLst>
            <pc:docMk/>
            <pc:sldMk cId="4176940826" sldId="293"/>
            <ac:spMk id="11" creationId="{DAA7BE8F-63CD-492F-B4C6-A66AA5FD3C66}"/>
          </ac:spMkLst>
        </pc:spChg>
        <pc:spChg chg="mod">
          <ac:chgData name="Andrew Albright" userId="9b1b34e39e997a4b" providerId="LiveId" clId="{D04AD7CC-E006-47E1-BAE0-EAFCD101F7D9}" dt="2022-02-18T19:22:03.170" v="3065"/>
          <ac:spMkLst>
            <pc:docMk/>
            <pc:sldMk cId="4176940826" sldId="293"/>
            <ac:spMk id="14" creationId="{48829F19-0F83-4AAC-BE88-F3D8BA892E21}"/>
          </ac:spMkLst>
        </pc:spChg>
        <pc:grpChg chg="add del mod">
          <ac:chgData name="Andrew Albright" userId="9b1b34e39e997a4b" providerId="LiveId" clId="{D04AD7CC-E006-47E1-BAE0-EAFCD101F7D9}" dt="2022-02-18T19:22:05.386" v="3066" actId="478"/>
          <ac:grpSpMkLst>
            <pc:docMk/>
            <pc:sldMk cId="4176940826" sldId="293"/>
            <ac:grpSpMk id="8" creationId="{035C9D5B-C6A5-4EBE-87FD-0CFA55EA2079}"/>
          </ac:grpSpMkLst>
        </pc:grpChg>
        <pc:grpChg chg="add mod">
          <ac:chgData name="Andrew Albright" userId="9b1b34e39e997a4b" providerId="LiveId" clId="{D04AD7CC-E006-47E1-BAE0-EAFCD101F7D9}" dt="2022-02-18T19:22:03.170" v="3065"/>
          <ac:grpSpMkLst>
            <pc:docMk/>
            <pc:sldMk cId="4176940826" sldId="293"/>
            <ac:grpSpMk id="12" creationId="{A3BD0503-6F4F-42FD-A3EA-C2CC8D30BC7C}"/>
          </ac:grpSpMkLst>
        </pc:grpChg>
        <pc:picChg chg="add del mod">
          <ac:chgData name="Andrew Albright" userId="9b1b34e39e997a4b" providerId="LiveId" clId="{D04AD7CC-E006-47E1-BAE0-EAFCD101F7D9}" dt="2022-02-18T01:03:32.284" v="1245"/>
          <ac:picMkLst>
            <pc:docMk/>
            <pc:sldMk cId="4176940826" sldId="293"/>
            <ac:picMk id="7" creationId="{13D631DA-3092-4210-8A4E-5A3835AA7017}"/>
          </ac:picMkLst>
        </pc:picChg>
        <pc:picChg chg="add del mod">
          <ac:chgData name="Andrew Albright" userId="9b1b34e39e997a4b" providerId="LiveId" clId="{D04AD7CC-E006-47E1-BAE0-EAFCD101F7D9}" dt="2022-02-18T19:21:49.256" v="3064" actId="478"/>
          <ac:picMkLst>
            <pc:docMk/>
            <pc:sldMk cId="4176940826" sldId="293"/>
            <ac:picMk id="7" creationId="{717C30D1-1A3D-4682-A6B7-4EDDAD30A3CF}"/>
          </ac:picMkLst>
        </pc:picChg>
        <pc:picChg chg="add mod">
          <ac:chgData name="Andrew Albright" userId="9b1b34e39e997a4b" providerId="LiveId" clId="{D04AD7CC-E006-47E1-BAE0-EAFCD101F7D9}" dt="2022-03-31T17:04:44.809" v="14450" actId="18653"/>
          <ac:picMkLst>
            <pc:docMk/>
            <pc:sldMk cId="4176940826" sldId="293"/>
            <ac:picMk id="9" creationId="{D6F51448-90AD-42FF-A5EC-CFDB7285D62E}"/>
          </ac:picMkLst>
        </pc:picChg>
        <pc:picChg chg="add del mod">
          <ac:chgData name="Andrew Albright" userId="9b1b34e39e997a4b" providerId="LiveId" clId="{D04AD7CC-E006-47E1-BAE0-EAFCD101F7D9}" dt="2022-03-31T17:07:46.438" v="14477" actId="478"/>
          <ac:picMkLst>
            <pc:docMk/>
            <pc:sldMk cId="4176940826" sldId="293"/>
            <ac:picMk id="10" creationId="{DABB3373-9F51-4578-9916-8F2B4A86D6AA}"/>
          </ac:picMkLst>
        </pc:picChg>
        <pc:picChg chg="del">
          <ac:chgData name="Andrew Albright" userId="9b1b34e39e997a4b" providerId="LiveId" clId="{D04AD7CC-E006-47E1-BAE0-EAFCD101F7D9}" dt="2022-02-18T00:59:41.826" v="1230" actId="478"/>
          <ac:picMkLst>
            <pc:docMk/>
            <pc:sldMk cId="4176940826" sldId="293"/>
            <ac:picMk id="10" creationId="{F7189FB8-3A25-4D51-ADEB-A8625E4AC218}"/>
          </ac:picMkLst>
        </pc:picChg>
        <pc:picChg chg="mod">
          <ac:chgData name="Andrew Albright" userId="9b1b34e39e997a4b" providerId="LiveId" clId="{D04AD7CC-E006-47E1-BAE0-EAFCD101F7D9}" dt="2022-02-18T19:21:40.953" v="3063"/>
          <ac:picMkLst>
            <pc:docMk/>
            <pc:sldMk cId="4176940826" sldId="293"/>
            <ac:picMk id="11" creationId="{E21A3AFD-FC79-4D96-AFE6-DCD88CC16C38}"/>
          </ac:picMkLst>
        </pc:picChg>
        <pc:picChg chg="add mod">
          <ac:chgData name="Andrew Albright" userId="9b1b34e39e997a4b" providerId="LiveId" clId="{D04AD7CC-E006-47E1-BAE0-EAFCD101F7D9}" dt="2022-02-18T01:09:25.932" v="1271" actId="1076"/>
          <ac:picMkLst>
            <pc:docMk/>
            <pc:sldMk cId="4176940826" sldId="293"/>
            <ac:picMk id="13" creationId="{E38BEA55-7A13-4DC0-9EA7-30A874058B9E}"/>
          </ac:picMkLst>
        </pc:picChg>
        <pc:picChg chg="add del mod">
          <ac:chgData name="Andrew Albright" userId="9b1b34e39e997a4b" providerId="LiveId" clId="{D04AD7CC-E006-47E1-BAE0-EAFCD101F7D9}" dt="2022-02-18T01:19:07.867" v="1428" actId="478"/>
          <ac:picMkLst>
            <pc:docMk/>
            <pc:sldMk cId="4176940826" sldId="293"/>
            <ac:picMk id="15" creationId="{2C697E99-24B8-453F-82AC-597A26D90E30}"/>
          </ac:picMkLst>
        </pc:picChg>
        <pc:picChg chg="mod">
          <ac:chgData name="Andrew Albright" userId="9b1b34e39e997a4b" providerId="LiveId" clId="{D04AD7CC-E006-47E1-BAE0-EAFCD101F7D9}" dt="2022-02-18T19:22:03.170" v="3065"/>
          <ac:picMkLst>
            <pc:docMk/>
            <pc:sldMk cId="4176940826" sldId="293"/>
            <ac:picMk id="15" creationId="{5A8DFA45-D36C-43A0-A830-AFC747834D1D}"/>
          </ac:picMkLst>
        </pc:picChg>
        <pc:picChg chg="del">
          <ac:chgData name="Andrew Albright" userId="9b1b34e39e997a4b" providerId="LiveId" clId="{D04AD7CC-E006-47E1-BAE0-EAFCD101F7D9}" dt="2022-02-18T19:08:24.362" v="2928" actId="478"/>
          <ac:picMkLst>
            <pc:docMk/>
            <pc:sldMk cId="4176940826" sldId="293"/>
            <ac:picMk id="16" creationId="{A39355EB-05BC-486E-83F2-A4F7B7EA58E0}"/>
          </ac:picMkLst>
        </pc:picChg>
      </pc:sldChg>
      <pc:sldChg chg="addSp delSp modSp add mod delAnim modAnim">
        <pc:chgData name="Andrew Albright" userId="9b1b34e39e997a4b" providerId="LiveId" clId="{D04AD7CC-E006-47E1-BAE0-EAFCD101F7D9}" dt="2022-03-31T17:09:42.493" v="14485"/>
        <pc:sldMkLst>
          <pc:docMk/>
          <pc:sldMk cId="4192593084" sldId="294"/>
        </pc:sldMkLst>
        <pc:spChg chg="add del mod">
          <ac:chgData name="Andrew Albright" userId="9b1b34e39e997a4b" providerId="LiveId" clId="{D04AD7CC-E006-47E1-BAE0-EAFCD101F7D9}" dt="2022-02-18T19:11:18.212" v="3001" actId="478"/>
          <ac:spMkLst>
            <pc:docMk/>
            <pc:sldMk cId="4192593084" sldId="294"/>
            <ac:spMk id="5" creationId="{0326B1FB-85AF-4102-BA7C-315C1733DBFB}"/>
          </ac:spMkLst>
        </pc:spChg>
        <pc:spChg chg="add del mod">
          <ac:chgData name="Andrew Albright" userId="9b1b34e39e997a4b" providerId="LiveId" clId="{D04AD7CC-E006-47E1-BAE0-EAFCD101F7D9}" dt="2022-02-18T01:17:56.141" v="1425" actId="478"/>
          <ac:spMkLst>
            <pc:docMk/>
            <pc:sldMk cId="4192593084" sldId="294"/>
            <ac:spMk id="5" creationId="{C09DFB33-7577-4F31-8194-FE9D0FDC2473}"/>
          </ac:spMkLst>
        </pc:spChg>
        <pc:spChg chg="add del mod">
          <ac:chgData name="Andrew Albright" userId="9b1b34e39e997a4b" providerId="LiveId" clId="{D04AD7CC-E006-47E1-BAE0-EAFCD101F7D9}" dt="2022-02-18T19:11:19.594" v="3002" actId="478"/>
          <ac:spMkLst>
            <pc:docMk/>
            <pc:sldMk cId="4192593084" sldId="294"/>
            <ac:spMk id="6" creationId="{FE0F5BD7-F633-4C50-928B-864CC73C8052}"/>
          </ac:spMkLst>
        </pc:spChg>
        <pc:spChg chg="add del mod">
          <ac:chgData name="Andrew Albright" userId="9b1b34e39e997a4b" providerId="LiveId" clId="{D04AD7CC-E006-47E1-BAE0-EAFCD101F7D9}" dt="2022-02-18T01:32:29.311" v="1467"/>
          <ac:spMkLst>
            <pc:docMk/>
            <pc:sldMk cId="4192593084" sldId="294"/>
            <ac:spMk id="7" creationId="{367C974C-7D61-4364-BF7E-B9348BCBBBAA}"/>
          </ac:spMkLst>
        </pc:spChg>
        <pc:spChg chg="mod ord topLvl">
          <ac:chgData name="Andrew Albright" userId="9b1b34e39e997a4b" providerId="LiveId" clId="{D04AD7CC-E006-47E1-BAE0-EAFCD101F7D9}" dt="2022-03-31T16:46:42.321" v="14444" actId="14826"/>
          <ac:spMkLst>
            <pc:docMk/>
            <pc:sldMk cId="4192593084" sldId="294"/>
            <ac:spMk id="11" creationId="{FCB1701A-0DFF-4E29-9759-EFEE400A6BDC}"/>
          </ac:spMkLst>
        </pc:spChg>
        <pc:spChg chg="mod ord topLvl">
          <ac:chgData name="Andrew Albright" userId="9b1b34e39e997a4b" providerId="LiveId" clId="{D04AD7CC-E006-47E1-BAE0-EAFCD101F7D9}" dt="2022-03-31T16:46:42.321" v="14444" actId="14826"/>
          <ac:spMkLst>
            <pc:docMk/>
            <pc:sldMk cId="4192593084" sldId="294"/>
            <ac:spMk id="12" creationId="{44AF4D44-F4BA-45F2-9CBF-694313FB5068}"/>
          </ac:spMkLst>
        </pc:spChg>
        <pc:spChg chg="add del mod">
          <ac:chgData name="Andrew Albright" userId="9b1b34e39e997a4b" providerId="LiveId" clId="{D04AD7CC-E006-47E1-BAE0-EAFCD101F7D9}" dt="2022-02-18T01:34:11.935" v="1486"/>
          <ac:spMkLst>
            <pc:docMk/>
            <pc:sldMk cId="4192593084" sldId="294"/>
            <ac:spMk id="14" creationId="{B0067431-F972-4332-830D-0EA03F4FDF6B}"/>
          </ac:spMkLst>
        </pc:spChg>
        <pc:grpChg chg="add mod">
          <ac:chgData name="Andrew Albright" userId="9b1b34e39e997a4b" providerId="LiveId" clId="{D04AD7CC-E006-47E1-BAE0-EAFCD101F7D9}" dt="2022-03-31T16:46:42.321" v="14444" actId="14826"/>
          <ac:grpSpMkLst>
            <pc:docMk/>
            <pc:sldMk cId="4192593084" sldId="294"/>
            <ac:grpSpMk id="3" creationId="{229129AD-2319-402E-B412-5688B041E146}"/>
          </ac:grpSpMkLst>
        </pc:grpChg>
        <pc:grpChg chg="add del mod">
          <ac:chgData name="Andrew Albright" userId="9b1b34e39e997a4b" providerId="LiveId" clId="{D04AD7CC-E006-47E1-BAE0-EAFCD101F7D9}" dt="2022-02-19T21:14:39.573" v="3185" actId="165"/>
          <ac:grpSpMkLst>
            <pc:docMk/>
            <pc:sldMk cId="4192593084" sldId="294"/>
            <ac:grpSpMk id="8" creationId="{37DB9107-106D-4028-B453-F4B7B6E922AF}"/>
          </ac:grpSpMkLst>
        </pc:grpChg>
        <pc:grpChg chg="add del mod">
          <ac:chgData name="Andrew Albright" userId="9b1b34e39e997a4b" providerId="LiveId" clId="{D04AD7CC-E006-47E1-BAE0-EAFCD101F7D9}" dt="2022-02-19T21:15:37.158" v="3201" actId="165"/>
          <ac:grpSpMkLst>
            <pc:docMk/>
            <pc:sldMk cId="4192593084" sldId="294"/>
            <ac:grpSpMk id="9" creationId="{47CB242A-51DA-46E6-9572-A5CBE9AC72F8}"/>
          </ac:grpSpMkLst>
        </pc:grpChg>
        <pc:picChg chg="del">
          <ac:chgData name="Andrew Albright" userId="9b1b34e39e997a4b" providerId="LiveId" clId="{D04AD7CC-E006-47E1-BAE0-EAFCD101F7D9}" dt="2022-02-18T01:17:54.718" v="1424" actId="478"/>
          <ac:picMkLst>
            <pc:docMk/>
            <pc:sldMk cId="4192593084" sldId="294"/>
            <ac:picMk id="9" creationId="{D6F51448-90AD-42FF-A5EC-CFDB7285D62E}"/>
          </ac:picMkLst>
        </pc:picChg>
        <pc:picChg chg="add mod ord">
          <ac:chgData name="Andrew Albright" userId="9b1b34e39e997a4b" providerId="LiveId" clId="{D04AD7CC-E006-47E1-BAE0-EAFCD101F7D9}" dt="2022-03-31T17:08:03.909" v="14480" actId="13244"/>
          <ac:picMkLst>
            <pc:docMk/>
            <pc:sldMk cId="4192593084" sldId="294"/>
            <ac:picMk id="9" creationId="{DF52AA41-97E8-48F4-ACDD-B61426B88593}"/>
          </ac:picMkLst>
        </pc:picChg>
        <pc:picChg chg="add del mod ord">
          <ac:chgData name="Andrew Albright" userId="9b1b34e39e997a4b" providerId="LiveId" clId="{D04AD7CC-E006-47E1-BAE0-EAFCD101F7D9}" dt="2022-02-18T01:31:50.506" v="1465" actId="478"/>
          <ac:picMkLst>
            <pc:docMk/>
            <pc:sldMk cId="4192593084" sldId="294"/>
            <ac:picMk id="10" creationId="{02657A7D-AFAC-44A3-86FF-2194A5E2FC9B}"/>
          </ac:picMkLst>
        </pc:picChg>
        <pc:picChg chg="mod ord topLvl">
          <ac:chgData name="Andrew Albright" userId="9b1b34e39e997a4b" providerId="LiveId" clId="{D04AD7CC-E006-47E1-BAE0-EAFCD101F7D9}" dt="2022-03-31T16:46:42.321" v="14444" actId="14826"/>
          <ac:picMkLst>
            <pc:docMk/>
            <pc:sldMk cId="4192593084" sldId="294"/>
            <ac:picMk id="10" creationId="{C59AB967-52D3-4648-BCE0-4A6204A9EFDD}"/>
          </ac:picMkLst>
        </pc:picChg>
        <pc:picChg chg="add del mod modCrop">
          <ac:chgData name="Andrew Albright" userId="9b1b34e39e997a4b" providerId="LiveId" clId="{D04AD7CC-E006-47E1-BAE0-EAFCD101F7D9}" dt="2022-02-18T01:34:06.237" v="1485" actId="478"/>
          <ac:picMkLst>
            <pc:docMk/>
            <pc:sldMk cId="4192593084" sldId="294"/>
            <ac:picMk id="11" creationId="{D67C02D8-A043-414A-8B00-2EF77CC24AA1}"/>
          </ac:picMkLst>
        </pc:picChg>
        <pc:picChg chg="del mod topLvl">
          <ac:chgData name="Andrew Albright" userId="9b1b34e39e997a4b" providerId="LiveId" clId="{D04AD7CC-E006-47E1-BAE0-EAFCD101F7D9}" dt="2022-02-19T21:14:42.678" v="3187" actId="478"/>
          <ac:picMkLst>
            <pc:docMk/>
            <pc:sldMk cId="4192593084" sldId="294"/>
            <ac:picMk id="13" creationId="{DF2A4D77-F91E-47E6-9457-978E254A8887}"/>
          </ac:picMkLst>
        </pc:picChg>
        <pc:picChg chg="del">
          <ac:chgData name="Andrew Albright" userId="9b1b34e39e997a4b" providerId="LiveId" clId="{D04AD7CC-E006-47E1-BAE0-EAFCD101F7D9}" dt="2022-02-18T01:17:57.858" v="1427" actId="478"/>
          <ac:picMkLst>
            <pc:docMk/>
            <pc:sldMk cId="4192593084" sldId="294"/>
            <ac:picMk id="13" creationId="{E38BEA55-7A13-4DC0-9EA7-30A874058B9E}"/>
          </ac:picMkLst>
        </pc:picChg>
        <pc:picChg chg="del mod">
          <ac:chgData name="Andrew Albright" userId="9b1b34e39e997a4b" providerId="LiveId" clId="{D04AD7CC-E006-47E1-BAE0-EAFCD101F7D9}" dt="2022-03-31T17:07:59.689" v="14478" actId="478"/>
          <ac:picMkLst>
            <pc:docMk/>
            <pc:sldMk cId="4192593084" sldId="294"/>
            <ac:picMk id="15" creationId="{2C697E99-24B8-453F-82AC-597A26D90E30}"/>
          </ac:picMkLst>
        </pc:picChg>
        <pc:picChg chg="del">
          <ac:chgData name="Andrew Albright" userId="9b1b34e39e997a4b" providerId="LiveId" clId="{D04AD7CC-E006-47E1-BAE0-EAFCD101F7D9}" dt="2022-02-18T01:17:57.188" v="1426" actId="478"/>
          <ac:picMkLst>
            <pc:docMk/>
            <pc:sldMk cId="4192593084" sldId="294"/>
            <ac:picMk id="16" creationId="{A39355EB-05BC-486E-83F2-A4F7B7EA58E0}"/>
          </ac:picMkLst>
        </pc:picChg>
        <pc:picChg chg="add del mod ord">
          <ac:chgData name="Andrew Albright" userId="9b1b34e39e997a4b" providerId="LiveId" clId="{D04AD7CC-E006-47E1-BAE0-EAFCD101F7D9}" dt="2022-02-18T19:11:16.861" v="3000" actId="478"/>
          <ac:picMkLst>
            <pc:docMk/>
            <pc:sldMk cId="4192593084" sldId="294"/>
            <ac:picMk id="18" creationId="{4E55AD07-0046-4333-88E0-1617BA99E2ED}"/>
          </ac:picMkLst>
        </pc:picChg>
      </pc:sldChg>
      <pc:sldChg chg="addSp delSp modSp new del mod delAnim modAnim modNotesTx">
        <pc:chgData name="Andrew Albright" userId="9b1b34e39e997a4b" providerId="LiveId" clId="{D04AD7CC-E006-47E1-BAE0-EAFCD101F7D9}" dt="2022-03-30T22:11:45.741" v="13272" actId="47"/>
        <pc:sldMkLst>
          <pc:docMk/>
          <pc:sldMk cId="3086897512" sldId="295"/>
        </pc:sldMkLst>
        <pc:spChg chg="mod">
          <ac:chgData name="Andrew Albright" userId="9b1b34e39e997a4b" providerId="LiveId" clId="{D04AD7CC-E006-47E1-BAE0-EAFCD101F7D9}" dt="2022-02-18T17:38:41.504" v="2251" actId="20577"/>
          <ac:spMkLst>
            <pc:docMk/>
            <pc:sldMk cId="3086897512" sldId="295"/>
            <ac:spMk id="2" creationId="{417A6F47-7074-4D66-91AB-C675B069BFE9}"/>
          </ac:spMkLst>
        </pc:spChg>
        <pc:spChg chg="del mod">
          <ac:chgData name="Andrew Albright" userId="9b1b34e39e997a4b" providerId="LiveId" clId="{D04AD7CC-E006-47E1-BAE0-EAFCD101F7D9}" dt="2022-03-30T22:06:09.697" v="13242" actId="478"/>
          <ac:spMkLst>
            <pc:docMk/>
            <pc:sldMk cId="3086897512" sldId="295"/>
            <ac:spMk id="3" creationId="{33B54469-8345-4B41-B1D8-8AD42A4E1919}"/>
          </ac:spMkLst>
        </pc:spChg>
        <pc:spChg chg="mod">
          <ac:chgData name="Andrew Albright" userId="9b1b34e39e997a4b" providerId="LiveId" clId="{D04AD7CC-E006-47E1-BAE0-EAFCD101F7D9}" dt="2022-02-18T17:48:14.496" v="2370" actId="12789"/>
          <ac:spMkLst>
            <pc:docMk/>
            <pc:sldMk cId="3086897512" sldId="295"/>
            <ac:spMk id="6" creationId="{B0E6D746-7112-432D-9738-36C54C4818BF}"/>
          </ac:spMkLst>
        </pc:spChg>
        <pc:spChg chg="mod">
          <ac:chgData name="Andrew Albright" userId="9b1b34e39e997a4b" providerId="LiveId" clId="{D04AD7CC-E006-47E1-BAE0-EAFCD101F7D9}" dt="2022-03-30T22:06:18.637" v="13247" actId="6549"/>
          <ac:spMkLst>
            <pc:docMk/>
            <pc:sldMk cId="3086897512" sldId="295"/>
            <ac:spMk id="10" creationId="{B66CA92B-D08B-47C1-9441-F7C36481AACC}"/>
          </ac:spMkLst>
        </pc:spChg>
        <pc:spChg chg="add del mod">
          <ac:chgData name="Andrew Albright" userId="9b1b34e39e997a4b" providerId="LiveId" clId="{D04AD7CC-E006-47E1-BAE0-EAFCD101F7D9}" dt="2022-03-30T22:06:15.129" v="13243" actId="478"/>
          <ac:spMkLst>
            <pc:docMk/>
            <pc:sldMk cId="3086897512" sldId="295"/>
            <ac:spMk id="14" creationId="{5C916AA6-BFD5-4F9B-86DE-03265F5D29AC}"/>
          </ac:spMkLst>
        </pc:spChg>
        <pc:grpChg chg="add del mod">
          <ac:chgData name="Andrew Albright" userId="9b1b34e39e997a4b" providerId="LiveId" clId="{D04AD7CC-E006-47E1-BAE0-EAFCD101F7D9}" dt="2022-03-30T22:06:17.976" v="13246" actId="478"/>
          <ac:grpSpMkLst>
            <pc:docMk/>
            <pc:sldMk cId="3086897512" sldId="295"/>
            <ac:grpSpMk id="5" creationId="{D6AC7060-943A-48B8-9135-D7835581C4A2}"/>
          </ac:grpSpMkLst>
        </pc:grpChg>
        <pc:grpChg chg="add del mod">
          <ac:chgData name="Andrew Albright" userId="9b1b34e39e997a4b" providerId="LiveId" clId="{D04AD7CC-E006-47E1-BAE0-EAFCD101F7D9}" dt="2022-03-30T22:06:19.930" v="13248" actId="478"/>
          <ac:grpSpMkLst>
            <pc:docMk/>
            <pc:sldMk cId="3086897512" sldId="295"/>
            <ac:grpSpMk id="9" creationId="{4079ABB2-1EC8-4891-A9F9-EF439ABAC1C8}"/>
          </ac:grpSpMkLst>
        </pc:grpChg>
        <pc:picChg chg="mod">
          <ac:chgData name="Andrew Albright" userId="9b1b34e39e997a4b" providerId="LiveId" clId="{D04AD7CC-E006-47E1-BAE0-EAFCD101F7D9}" dt="2022-02-18T17:48:14.496" v="2370" actId="12789"/>
          <ac:picMkLst>
            <pc:docMk/>
            <pc:sldMk cId="3086897512" sldId="295"/>
            <ac:picMk id="8" creationId="{21C2548F-C46A-45F2-A2ED-4B584AA8D5FB}"/>
          </ac:picMkLst>
        </pc:picChg>
        <pc:picChg chg="mod">
          <ac:chgData name="Andrew Albright" userId="9b1b34e39e997a4b" providerId="LiveId" clId="{D04AD7CC-E006-47E1-BAE0-EAFCD101F7D9}" dt="2022-02-18T17:48:42.609" v="2373" actId="12789"/>
          <ac:picMkLst>
            <pc:docMk/>
            <pc:sldMk cId="3086897512" sldId="295"/>
            <ac:picMk id="12" creationId="{3C535550-B263-465B-BA0D-1D07FD71CF8B}"/>
          </ac:picMkLst>
        </pc:picChg>
        <pc:picChg chg="add del mod">
          <ac:chgData name="Andrew Albright" userId="9b1b34e39e997a4b" providerId="LiveId" clId="{D04AD7CC-E006-47E1-BAE0-EAFCD101F7D9}" dt="2022-02-18T17:44:34.185" v="2326" actId="478"/>
          <ac:picMkLst>
            <pc:docMk/>
            <pc:sldMk cId="3086897512" sldId="295"/>
            <ac:picMk id="14" creationId="{18C14FAE-9B09-4404-83BA-D1CC34A7A149}"/>
          </ac:picMkLst>
        </pc:picChg>
        <pc:picChg chg="add del mod">
          <ac:chgData name="Andrew Albright" userId="9b1b34e39e997a4b" providerId="LiveId" clId="{D04AD7CC-E006-47E1-BAE0-EAFCD101F7D9}" dt="2022-03-30T22:06:37.586" v="13250" actId="478"/>
          <ac:picMkLst>
            <pc:docMk/>
            <pc:sldMk cId="3086897512" sldId="295"/>
            <ac:picMk id="15" creationId="{635582F9-A324-4507-AF07-D6FEC015DE50}"/>
          </ac:picMkLst>
        </pc:picChg>
        <pc:picChg chg="add del mod">
          <ac:chgData name="Andrew Albright" userId="9b1b34e39e997a4b" providerId="LiveId" clId="{D04AD7CC-E006-47E1-BAE0-EAFCD101F7D9}" dt="2022-02-18T17:45:29.354" v="2332" actId="478"/>
          <ac:picMkLst>
            <pc:docMk/>
            <pc:sldMk cId="3086897512" sldId="295"/>
            <ac:picMk id="16" creationId="{286012AB-B884-4190-AFDC-829ED3D2A917}"/>
          </ac:picMkLst>
        </pc:picChg>
        <pc:picChg chg="add mod">
          <ac:chgData name="Andrew Albright" userId="9b1b34e39e997a4b" providerId="LiveId" clId="{D04AD7CC-E006-47E1-BAE0-EAFCD101F7D9}" dt="2022-03-30T22:06:35.617" v="13249"/>
          <ac:picMkLst>
            <pc:docMk/>
            <pc:sldMk cId="3086897512" sldId="295"/>
            <ac:picMk id="18" creationId="{79337B21-B21B-4F95-A4B9-852E5799901C}"/>
          </ac:picMkLst>
        </pc:picChg>
        <pc:picChg chg="add del mod">
          <ac:chgData name="Andrew Albright" userId="9b1b34e39e997a4b" providerId="LiveId" clId="{D04AD7CC-E006-47E1-BAE0-EAFCD101F7D9}" dt="2022-02-18T17:46:34.046" v="2337" actId="478"/>
          <ac:picMkLst>
            <pc:docMk/>
            <pc:sldMk cId="3086897512" sldId="295"/>
            <ac:picMk id="18" creationId="{7AEB762A-A55F-40FE-B705-455297AF5AC5}"/>
          </ac:picMkLst>
        </pc:picChg>
        <pc:picChg chg="add del mod">
          <ac:chgData name="Andrew Albright" userId="9b1b34e39e997a4b" providerId="LiveId" clId="{D04AD7CC-E006-47E1-BAE0-EAFCD101F7D9}" dt="2022-03-30T22:10:00.569" v="13264" actId="478"/>
          <ac:picMkLst>
            <pc:docMk/>
            <pc:sldMk cId="3086897512" sldId="295"/>
            <ac:picMk id="19" creationId="{044AFADA-6AD8-4D3C-8225-488F39B2C948}"/>
          </ac:picMkLst>
        </pc:picChg>
        <pc:picChg chg="add del mod">
          <ac:chgData name="Andrew Albright" userId="9b1b34e39e997a4b" providerId="LiveId" clId="{D04AD7CC-E006-47E1-BAE0-EAFCD101F7D9}" dt="2022-03-30T22:06:16.763" v="13245" actId="478"/>
          <ac:picMkLst>
            <pc:docMk/>
            <pc:sldMk cId="3086897512" sldId="295"/>
            <ac:picMk id="20" creationId="{318ED1D8-CD89-48DA-A78C-2811C8172EBE}"/>
          </ac:picMkLst>
        </pc:picChg>
        <pc:picChg chg="add del mod">
          <ac:chgData name="Andrew Albright" userId="9b1b34e39e997a4b" providerId="LiveId" clId="{D04AD7CC-E006-47E1-BAE0-EAFCD101F7D9}" dt="2022-02-18T17:47:34.521" v="2367" actId="478"/>
          <ac:picMkLst>
            <pc:docMk/>
            <pc:sldMk cId="3086897512" sldId="295"/>
            <ac:picMk id="22" creationId="{959927D2-4379-48C8-B582-81E79B4144DC}"/>
          </ac:picMkLst>
        </pc:picChg>
        <pc:picChg chg="add del mod">
          <ac:chgData name="Andrew Albright" userId="9b1b34e39e997a4b" providerId="LiveId" clId="{D04AD7CC-E006-47E1-BAE0-EAFCD101F7D9}" dt="2022-03-30T22:06:16.036" v="13244" actId="478"/>
          <ac:picMkLst>
            <pc:docMk/>
            <pc:sldMk cId="3086897512" sldId="295"/>
            <ac:picMk id="24" creationId="{5BE54CE0-54DD-4720-B377-6DDF3F54FA9B}"/>
          </ac:picMkLst>
        </pc:picChg>
        <pc:cxnChg chg="mod">
          <ac:chgData name="Andrew Albright" userId="9b1b34e39e997a4b" providerId="LiveId" clId="{D04AD7CC-E006-47E1-BAE0-EAFCD101F7D9}" dt="2022-02-18T17:48:20.681" v="2371" actId="408"/>
          <ac:cxnSpMkLst>
            <pc:docMk/>
            <pc:sldMk cId="3086897512" sldId="295"/>
            <ac:cxnSpMk id="7" creationId="{EC15D2F0-F875-47D6-AD46-227B62818A50}"/>
          </ac:cxnSpMkLst>
        </pc:cxnChg>
        <pc:cxnChg chg="mod">
          <ac:chgData name="Andrew Albright" userId="9b1b34e39e997a4b" providerId="LiveId" clId="{D04AD7CC-E006-47E1-BAE0-EAFCD101F7D9}" dt="2022-02-18T17:48:45.977" v="2374" actId="408"/>
          <ac:cxnSpMkLst>
            <pc:docMk/>
            <pc:sldMk cId="3086897512" sldId="295"/>
            <ac:cxnSpMk id="11" creationId="{919C0A71-AA2C-424C-9281-A1200F39E858}"/>
          </ac:cxnSpMkLst>
        </pc:cxnChg>
      </pc:sldChg>
      <pc:sldChg chg="addSp delSp modSp new mod modAnim">
        <pc:chgData name="Andrew Albright" userId="9b1b34e39e997a4b" providerId="LiveId" clId="{D04AD7CC-E006-47E1-BAE0-EAFCD101F7D9}" dt="2022-04-01T00:31:14.314" v="15028" actId="478"/>
        <pc:sldMkLst>
          <pc:docMk/>
          <pc:sldMk cId="4214968945" sldId="296"/>
        </pc:sldMkLst>
        <pc:spChg chg="mod">
          <ac:chgData name="Andrew Albright" userId="9b1b34e39e997a4b" providerId="LiveId" clId="{D04AD7CC-E006-47E1-BAE0-EAFCD101F7D9}" dt="2022-02-18T21:02:01.144" v="3118" actId="20577"/>
          <ac:spMkLst>
            <pc:docMk/>
            <pc:sldMk cId="4214968945" sldId="296"/>
            <ac:spMk id="2" creationId="{46C76E36-8D21-42BC-B6AA-8AD7E3B4CECF}"/>
          </ac:spMkLst>
        </pc:spChg>
        <pc:spChg chg="del">
          <ac:chgData name="Andrew Albright" userId="9b1b34e39e997a4b" providerId="LiveId" clId="{D04AD7CC-E006-47E1-BAE0-EAFCD101F7D9}" dt="2022-02-20T19:13:59.070" v="4985" actId="478"/>
          <ac:spMkLst>
            <pc:docMk/>
            <pc:sldMk cId="4214968945" sldId="296"/>
            <ac:spMk id="3" creationId="{52EAE02A-C67C-40D2-B866-70CA062BC39C}"/>
          </ac:spMkLst>
        </pc:spChg>
        <pc:spChg chg="mod topLvl">
          <ac:chgData name="Andrew Albright" userId="9b1b34e39e997a4b" providerId="LiveId" clId="{D04AD7CC-E006-47E1-BAE0-EAFCD101F7D9}" dt="2022-02-20T21:19:28.931" v="9909" actId="1036"/>
          <ac:spMkLst>
            <pc:docMk/>
            <pc:sldMk cId="4214968945" sldId="296"/>
            <ac:spMk id="6" creationId="{6C10EA08-8013-4EB4-B7D8-84230A1BDC37}"/>
          </ac:spMkLst>
        </pc:spChg>
        <pc:spChg chg="mod topLvl">
          <ac:chgData name="Andrew Albright" userId="9b1b34e39e997a4b" providerId="LiveId" clId="{D04AD7CC-E006-47E1-BAE0-EAFCD101F7D9}" dt="2022-03-29T01:39:44.714" v="11001" actId="164"/>
          <ac:spMkLst>
            <pc:docMk/>
            <pc:sldMk cId="4214968945" sldId="296"/>
            <ac:spMk id="15" creationId="{82E4C550-F00A-437F-822A-DBCB52A3D203}"/>
          </ac:spMkLst>
        </pc:spChg>
        <pc:spChg chg="add mod">
          <ac:chgData name="Andrew Albright" userId="9b1b34e39e997a4b" providerId="LiveId" clId="{D04AD7CC-E006-47E1-BAE0-EAFCD101F7D9}" dt="2022-02-20T19:20:31.782" v="5229" actId="1076"/>
          <ac:spMkLst>
            <pc:docMk/>
            <pc:sldMk cId="4214968945" sldId="296"/>
            <ac:spMk id="22" creationId="{10AF708D-5DE4-4592-8448-4DC14680A696}"/>
          </ac:spMkLst>
        </pc:spChg>
        <pc:spChg chg="add mod">
          <ac:chgData name="Andrew Albright" userId="9b1b34e39e997a4b" providerId="LiveId" clId="{D04AD7CC-E006-47E1-BAE0-EAFCD101F7D9}" dt="2022-02-20T19:20:42.110" v="5230" actId="1076"/>
          <ac:spMkLst>
            <pc:docMk/>
            <pc:sldMk cId="4214968945" sldId="296"/>
            <ac:spMk id="23" creationId="{BFE9DE11-00F9-4453-B2B8-127F18727993}"/>
          </ac:spMkLst>
        </pc:spChg>
        <pc:grpChg chg="add del mod">
          <ac:chgData name="Andrew Albright" userId="9b1b34e39e997a4b" providerId="LiveId" clId="{D04AD7CC-E006-47E1-BAE0-EAFCD101F7D9}" dt="2022-02-20T19:15:23.185" v="5022" actId="165"/>
          <ac:grpSpMkLst>
            <pc:docMk/>
            <pc:sldMk cId="4214968945" sldId="296"/>
            <ac:grpSpMk id="5" creationId="{186B023B-9BF0-40C9-A461-BE9D9F2655F5}"/>
          </ac:grpSpMkLst>
        </pc:grpChg>
        <pc:grpChg chg="add del mod">
          <ac:chgData name="Andrew Albright" userId="9b1b34e39e997a4b" providerId="LiveId" clId="{D04AD7CC-E006-47E1-BAE0-EAFCD101F7D9}" dt="2022-02-20T19:16:02.414" v="5108" actId="165"/>
          <ac:grpSpMkLst>
            <pc:docMk/>
            <pc:sldMk cId="4214968945" sldId="296"/>
            <ac:grpSpMk id="13" creationId="{0C0F0870-2373-493E-922E-45F33A2BAEDF}"/>
          </ac:grpSpMkLst>
        </pc:grpChg>
        <pc:grpChg chg="add mod">
          <ac:chgData name="Andrew Albright" userId="9b1b34e39e997a4b" providerId="LiveId" clId="{D04AD7CC-E006-47E1-BAE0-EAFCD101F7D9}" dt="2022-03-29T01:40:03.566" v="11002" actId="1076"/>
          <ac:grpSpMkLst>
            <pc:docMk/>
            <pc:sldMk cId="4214968945" sldId="296"/>
            <ac:grpSpMk id="13" creationId="{CC8874FA-6967-4C7D-981C-D97A29CE9CE7}"/>
          </ac:grpSpMkLst>
        </pc:grpChg>
        <pc:grpChg chg="add mod topLvl">
          <ac:chgData name="Andrew Albright" userId="9b1b34e39e997a4b" providerId="LiveId" clId="{D04AD7CC-E006-47E1-BAE0-EAFCD101F7D9}" dt="2022-03-29T01:40:08.869" v="11003" actId="1076"/>
          <ac:grpSpMkLst>
            <pc:docMk/>
            <pc:sldMk cId="4214968945" sldId="296"/>
            <ac:grpSpMk id="17" creationId="{9AABE65C-4404-47CA-B00D-4BE4EDFEE23A}"/>
          </ac:grpSpMkLst>
        </pc:grpChg>
        <pc:grpChg chg="add del mod topLvl">
          <ac:chgData name="Andrew Albright" userId="9b1b34e39e997a4b" providerId="LiveId" clId="{D04AD7CC-E006-47E1-BAE0-EAFCD101F7D9}" dt="2022-03-29T01:39:27.902" v="10997" actId="165"/>
          <ac:grpSpMkLst>
            <pc:docMk/>
            <pc:sldMk cId="4214968945" sldId="296"/>
            <ac:grpSpMk id="18" creationId="{733B0C79-9B48-43FB-A299-A9DBFA5C6CAC}"/>
          </ac:grpSpMkLst>
        </pc:grpChg>
        <pc:grpChg chg="add del mod">
          <ac:chgData name="Andrew Albright" userId="9b1b34e39e997a4b" providerId="LiveId" clId="{D04AD7CC-E006-47E1-BAE0-EAFCD101F7D9}" dt="2022-02-20T19:19:03.337" v="5182" actId="165"/>
          <ac:grpSpMkLst>
            <pc:docMk/>
            <pc:sldMk cId="4214968945" sldId="296"/>
            <ac:grpSpMk id="19" creationId="{20DB3C14-ABA9-426E-967D-E0B1A478AB59}"/>
          </ac:grpSpMkLst>
        </pc:grpChg>
        <pc:grpChg chg="add del mod">
          <ac:chgData name="Andrew Albright" userId="9b1b34e39e997a4b" providerId="LiveId" clId="{D04AD7CC-E006-47E1-BAE0-EAFCD101F7D9}" dt="2022-02-20T21:19:22.232" v="9876" actId="165"/>
          <ac:grpSpMkLst>
            <pc:docMk/>
            <pc:sldMk cId="4214968945" sldId="296"/>
            <ac:grpSpMk id="20" creationId="{8F8AB670-EC73-433D-9B05-E933B76D3D71}"/>
          </ac:grpSpMkLst>
        </pc:grpChg>
        <pc:grpChg chg="add del mod">
          <ac:chgData name="Andrew Albright" userId="9b1b34e39e997a4b" providerId="LiveId" clId="{D04AD7CC-E006-47E1-BAE0-EAFCD101F7D9}" dt="2022-02-20T21:19:20.529" v="9875" actId="165"/>
          <ac:grpSpMkLst>
            <pc:docMk/>
            <pc:sldMk cId="4214968945" sldId="296"/>
            <ac:grpSpMk id="21" creationId="{1EA7881F-1F35-46B3-8502-4B00D29572EE}"/>
          </ac:grpSpMkLst>
        </pc:grpChg>
        <pc:picChg chg="add mod">
          <ac:chgData name="Andrew Albright" userId="9b1b34e39e997a4b" providerId="LiveId" clId="{D04AD7CC-E006-47E1-BAE0-EAFCD101F7D9}" dt="2022-03-29T01:33:17.869" v="10964" actId="1076"/>
          <ac:picMkLst>
            <pc:docMk/>
            <pc:sldMk cId="4214968945" sldId="296"/>
            <ac:picMk id="5" creationId="{D7FD2DF1-077B-466C-B30C-E1EADA0FE3CB}"/>
          </ac:picMkLst>
        </pc:picChg>
        <pc:picChg chg="mod topLvl">
          <ac:chgData name="Andrew Albright" userId="9b1b34e39e997a4b" providerId="LiveId" clId="{D04AD7CC-E006-47E1-BAE0-EAFCD101F7D9}" dt="2022-02-20T21:19:28.931" v="9909" actId="1036"/>
          <ac:picMkLst>
            <pc:docMk/>
            <pc:sldMk cId="4214968945" sldId="296"/>
            <ac:picMk id="8" creationId="{B877DBB1-1BF1-4D0D-802A-37CBB11E9F73}"/>
          </ac:picMkLst>
        </pc:picChg>
        <pc:picChg chg="add del mod topLvl">
          <ac:chgData name="Andrew Albright" userId="9b1b34e39e997a4b" providerId="LiveId" clId="{D04AD7CC-E006-47E1-BAE0-EAFCD101F7D9}" dt="2022-03-29T01:34:25.770" v="10969" actId="478"/>
          <ac:picMkLst>
            <pc:docMk/>
            <pc:sldMk cId="4214968945" sldId="296"/>
            <ac:picMk id="9" creationId="{FFF915B8-2C46-488A-8488-E54B0514509D}"/>
          </ac:picMkLst>
        </pc:picChg>
        <pc:picChg chg="add del mod topLvl">
          <ac:chgData name="Andrew Albright" userId="9b1b34e39e997a4b" providerId="LiveId" clId="{D04AD7CC-E006-47E1-BAE0-EAFCD101F7D9}" dt="2022-03-29T01:33:03.484" v="10963" actId="478"/>
          <ac:picMkLst>
            <pc:docMk/>
            <pc:sldMk cId="4214968945" sldId="296"/>
            <ac:picMk id="10" creationId="{287BC2C5-00D1-4D27-85B1-B8AEEAA5E218}"/>
          </ac:picMkLst>
        </pc:picChg>
        <pc:picChg chg="add del mod">
          <ac:chgData name="Andrew Albright" userId="9b1b34e39e997a4b" providerId="LiveId" clId="{D04AD7CC-E006-47E1-BAE0-EAFCD101F7D9}" dt="2022-04-01T00:29:37.383" v="15012" actId="478"/>
          <ac:picMkLst>
            <pc:docMk/>
            <pc:sldMk cId="4214968945" sldId="296"/>
            <ac:picMk id="10" creationId="{E0A1F62D-8223-48E8-9AEA-6013B2B3BD40}"/>
          </ac:picMkLst>
        </pc:picChg>
        <pc:picChg chg="add del mod topLvl">
          <ac:chgData name="Andrew Albright" userId="9b1b34e39e997a4b" providerId="LiveId" clId="{D04AD7CC-E006-47E1-BAE0-EAFCD101F7D9}" dt="2022-03-28T17:55:22.910" v="10707" actId="478"/>
          <ac:picMkLst>
            <pc:docMk/>
            <pc:sldMk cId="4214968945" sldId="296"/>
            <ac:picMk id="11" creationId="{91A3122D-CC57-462A-97B5-84326AFD191A}"/>
          </ac:picMkLst>
        </pc:picChg>
        <pc:picChg chg="add mod">
          <ac:chgData name="Andrew Albright" userId="9b1b34e39e997a4b" providerId="LiveId" clId="{D04AD7CC-E006-47E1-BAE0-EAFCD101F7D9}" dt="2022-03-29T01:34:33.465" v="10970" actId="1076"/>
          <ac:picMkLst>
            <pc:docMk/>
            <pc:sldMk cId="4214968945" sldId="296"/>
            <ac:picMk id="12" creationId="{0449BCD8-3048-4C47-B328-D95D4FFB2BCF}"/>
          </ac:picMkLst>
        </pc:picChg>
        <pc:picChg chg="add del mod">
          <ac:chgData name="Andrew Albright" userId="9b1b34e39e997a4b" providerId="LiveId" clId="{D04AD7CC-E006-47E1-BAE0-EAFCD101F7D9}" dt="2022-02-20T19:18:54.429" v="5180" actId="478"/>
          <ac:picMkLst>
            <pc:docMk/>
            <pc:sldMk cId="4214968945" sldId="296"/>
            <ac:picMk id="12" creationId="{EC187E79-5558-4F14-8EB7-3D678D47668C}"/>
          </ac:picMkLst>
        </pc:picChg>
        <pc:picChg chg="add mod">
          <ac:chgData name="Andrew Albright" userId="9b1b34e39e997a4b" providerId="LiveId" clId="{D04AD7CC-E006-47E1-BAE0-EAFCD101F7D9}" dt="2022-04-01T00:30:49.611" v="15025" actId="1076"/>
          <ac:picMkLst>
            <pc:docMk/>
            <pc:sldMk cId="4214968945" sldId="296"/>
            <ac:picMk id="14" creationId="{04239908-DA65-4DD8-8082-2689CB900AC0}"/>
          </ac:picMkLst>
        </pc:picChg>
        <pc:picChg chg="del mod topLvl">
          <ac:chgData name="Andrew Albright" userId="9b1b34e39e997a4b" providerId="LiveId" clId="{D04AD7CC-E006-47E1-BAE0-EAFCD101F7D9}" dt="2022-03-29T01:39:30.207" v="10998" actId="478"/>
          <ac:picMkLst>
            <pc:docMk/>
            <pc:sldMk cId="4214968945" sldId="296"/>
            <ac:picMk id="14" creationId="{1F7F53D9-9A15-46B9-981F-22A237C6237A}"/>
          </ac:picMkLst>
        </pc:picChg>
        <pc:picChg chg="add del mod">
          <ac:chgData name="Andrew Albright" userId="9b1b34e39e997a4b" providerId="LiveId" clId="{D04AD7CC-E006-47E1-BAE0-EAFCD101F7D9}" dt="2022-03-29T01:34:56.180" v="10973" actId="478"/>
          <ac:picMkLst>
            <pc:docMk/>
            <pc:sldMk cId="4214968945" sldId="296"/>
            <ac:picMk id="19" creationId="{4D65215D-E397-4962-83BD-03B4C30C4210}"/>
          </ac:picMkLst>
        </pc:picChg>
        <pc:picChg chg="add mod">
          <ac:chgData name="Andrew Albright" userId="9b1b34e39e997a4b" providerId="LiveId" clId="{D04AD7CC-E006-47E1-BAE0-EAFCD101F7D9}" dt="2022-03-29T01:35:13.261" v="10975" actId="1076"/>
          <ac:picMkLst>
            <pc:docMk/>
            <pc:sldMk cId="4214968945" sldId="296"/>
            <ac:picMk id="24" creationId="{8D68472A-9633-4BF8-87BD-17D3FAFAD9A1}"/>
          </ac:picMkLst>
        </pc:picChg>
        <pc:picChg chg="add mod">
          <ac:chgData name="Andrew Albright" userId="9b1b34e39e997a4b" providerId="LiveId" clId="{D04AD7CC-E006-47E1-BAE0-EAFCD101F7D9}" dt="2022-03-29T01:39:44.714" v="11001" actId="164"/>
          <ac:picMkLst>
            <pc:docMk/>
            <pc:sldMk cId="4214968945" sldId="296"/>
            <ac:picMk id="25" creationId="{BB67B5FD-ECFC-4643-A6FE-3B2AB5699116}"/>
          </ac:picMkLst>
        </pc:picChg>
        <pc:picChg chg="add del mod topLvl">
          <ac:chgData name="Andrew Albright" userId="9b1b34e39e997a4b" providerId="LiveId" clId="{D04AD7CC-E006-47E1-BAE0-EAFCD101F7D9}" dt="2022-04-01T00:30:40.823" v="15024" actId="478"/>
          <ac:picMkLst>
            <pc:docMk/>
            <pc:sldMk cId="4214968945" sldId="296"/>
            <ac:picMk id="1026" creationId="{40E89415-CE7F-41D2-83E4-3D2FA32481D1}"/>
          </ac:picMkLst>
        </pc:picChg>
        <pc:inkChg chg="add del">
          <ac:chgData name="Andrew Albright" userId="9b1b34e39e997a4b" providerId="LiveId" clId="{D04AD7CC-E006-47E1-BAE0-EAFCD101F7D9}" dt="2022-04-01T00:31:14.314" v="15028" actId="478"/>
          <ac:inkMkLst>
            <pc:docMk/>
            <pc:sldMk cId="4214968945" sldId="296"/>
            <ac:inkMk id="3" creationId="{FED64AB5-99DA-4E53-B943-324B4DB790B0}"/>
          </ac:inkMkLst>
        </pc:inkChg>
        <pc:cxnChg chg="mod topLvl">
          <ac:chgData name="Andrew Albright" userId="9b1b34e39e997a4b" providerId="LiveId" clId="{D04AD7CC-E006-47E1-BAE0-EAFCD101F7D9}" dt="2022-02-20T21:19:28.931" v="9909" actId="1036"/>
          <ac:cxnSpMkLst>
            <pc:docMk/>
            <pc:sldMk cId="4214968945" sldId="296"/>
            <ac:cxnSpMk id="7" creationId="{1A98B4BC-605E-490E-8D10-97C3F1D7BC9B}"/>
          </ac:cxnSpMkLst>
        </pc:cxnChg>
        <pc:cxnChg chg="mod topLvl">
          <ac:chgData name="Andrew Albright" userId="9b1b34e39e997a4b" providerId="LiveId" clId="{D04AD7CC-E006-47E1-BAE0-EAFCD101F7D9}" dt="2022-03-29T01:39:44.714" v="11001" actId="164"/>
          <ac:cxnSpMkLst>
            <pc:docMk/>
            <pc:sldMk cId="4214968945" sldId="296"/>
            <ac:cxnSpMk id="16" creationId="{50C93BAB-3F56-4F4F-B5E4-A8A96E8959CF}"/>
          </ac:cxnSpMkLst>
        </pc:cxnChg>
      </pc:sldChg>
      <pc:sldChg chg="addSp delSp modSp add mod delAnim modAnim">
        <pc:chgData name="Andrew Albright" userId="9b1b34e39e997a4b" providerId="LiveId" clId="{D04AD7CC-E006-47E1-BAE0-EAFCD101F7D9}" dt="2022-03-31T16:47:37.430" v="14448" actId="478"/>
        <pc:sldMkLst>
          <pc:docMk/>
          <pc:sldMk cId="3384566281" sldId="297"/>
        </pc:sldMkLst>
        <pc:spChg chg="mod topLvl">
          <ac:chgData name="Andrew Albright" userId="9b1b34e39e997a4b" providerId="LiveId" clId="{D04AD7CC-E006-47E1-BAE0-EAFCD101F7D9}" dt="2022-03-31T16:47:12.135" v="14447" actId="14826"/>
          <ac:spMkLst>
            <pc:docMk/>
            <pc:sldMk cId="3384566281" sldId="297"/>
            <ac:spMk id="18" creationId="{E4BF4B47-E077-4F67-8C20-9D2DE2632592}"/>
          </ac:spMkLst>
        </pc:spChg>
        <pc:grpChg chg="add del mod">
          <ac:chgData name="Andrew Albright" userId="9b1b34e39e997a4b" providerId="LiveId" clId="{D04AD7CC-E006-47E1-BAE0-EAFCD101F7D9}" dt="2022-03-31T16:47:12.135" v="14447" actId="14826"/>
          <ac:grpSpMkLst>
            <pc:docMk/>
            <pc:sldMk cId="3384566281" sldId="297"/>
            <ac:grpSpMk id="8" creationId="{2A782484-2F9B-4A34-A219-40FC19B230B3}"/>
          </ac:grpSpMkLst>
        </pc:grpChg>
        <pc:picChg chg="add del mod topLvl">
          <ac:chgData name="Andrew Albright" userId="9b1b34e39e997a4b" providerId="LiveId" clId="{D04AD7CC-E006-47E1-BAE0-EAFCD101F7D9}" dt="2022-03-31T16:47:12.135" v="14447" actId="14826"/>
          <ac:picMkLst>
            <pc:docMk/>
            <pc:sldMk cId="3384566281" sldId="297"/>
            <ac:picMk id="7" creationId="{DFBE345C-A2C1-445B-B6A7-1C163AD76C9B}"/>
          </ac:picMkLst>
        </pc:picChg>
        <pc:picChg chg="del mod ord">
          <ac:chgData name="Andrew Albright" userId="9b1b34e39e997a4b" providerId="LiveId" clId="{D04AD7CC-E006-47E1-BAE0-EAFCD101F7D9}" dt="2022-03-31T16:47:37.430" v="14448" actId="478"/>
          <ac:picMkLst>
            <pc:docMk/>
            <pc:sldMk cId="3384566281" sldId="297"/>
            <ac:picMk id="12" creationId="{FC1C29B8-879A-465E-9139-364CA560ED58}"/>
          </ac:picMkLst>
        </pc:picChg>
      </pc:sldChg>
      <pc:sldChg chg="addSp delSp modSp new mod modShow">
        <pc:chgData name="Andrew Albright" userId="9b1b34e39e997a4b" providerId="LiveId" clId="{D04AD7CC-E006-47E1-BAE0-EAFCD101F7D9}" dt="2022-03-30T18:28:53.561" v="12839" actId="729"/>
        <pc:sldMkLst>
          <pc:docMk/>
          <pc:sldMk cId="3428615661" sldId="298"/>
        </pc:sldMkLst>
        <pc:spChg chg="mod">
          <ac:chgData name="Andrew Albright" userId="9b1b34e39e997a4b" providerId="LiveId" clId="{D04AD7CC-E006-47E1-BAE0-EAFCD101F7D9}" dt="2022-03-28T18:16:54.145" v="10736" actId="20577"/>
          <ac:spMkLst>
            <pc:docMk/>
            <pc:sldMk cId="3428615661" sldId="298"/>
            <ac:spMk id="2" creationId="{14372404-A1D0-4BE1-9E21-D35DF61C8E87}"/>
          </ac:spMkLst>
        </pc:spChg>
        <pc:spChg chg="del">
          <ac:chgData name="Andrew Albright" userId="9b1b34e39e997a4b" providerId="LiveId" clId="{D04AD7CC-E006-47E1-BAE0-EAFCD101F7D9}" dt="2022-02-19T21:42:34.576" v="3278"/>
          <ac:spMkLst>
            <pc:docMk/>
            <pc:sldMk cId="3428615661" sldId="298"/>
            <ac:spMk id="3" creationId="{DA0DFA64-4F39-48B2-9926-8040CB170560}"/>
          </ac:spMkLst>
        </pc:spChg>
        <pc:spChg chg="add del mod">
          <ac:chgData name="Andrew Albright" userId="9b1b34e39e997a4b" providerId="LiveId" clId="{D04AD7CC-E006-47E1-BAE0-EAFCD101F7D9}" dt="2022-03-28T18:16:22.843" v="10716"/>
          <ac:spMkLst>
            <pc:docMk/>
            <pc:sldMk cId="3428615661" sldId="298"/>
            <ac:spMk id="5" creationId="{9E3560E6-8C90-455E-A1B9-1BA32B12409A}"/>
          </ac:spMkLst>
        </pc:spChg>
        <pc:picChg chg="add del mod">
          <ac:chgData name="Andrew Albright" userId="9b1b34e39e997a4b" providerId="LiveId" clId="{D04AD7CC-E006-47E1-BAE0-EAFCD101F7D9}" dt="2022-03-28T18:16:13.251" v="10715" actId="478"/>
          <ac:picMkLst>
            <pc:docMk/>
            <pc:sldMk cId="3428615661" sldId="298"/>
            <ac:picMk id="6" creationId="{930F79A7-0F6C-4A04-89A2-E8634696A57D}"/>
          </ac:picMkLst>
        </pc:picChg>
        <pc:picChg chg="add mod">
          <ac:chgData name="Andrew Albright" userId="9b1b34e39e997a4b" providerId="LiveId" clId="{D04AD7CC-E006-47E1-BAE0-EAFCD101F7D9}" dt="2022-03-28T18:16:26.626" v="10719" actId="18653"/>
          <ac:picMkLst>
            <pc:docMk/>
            <pc:sldMk cId="3428615661" sldId="298"/>
            <ac:picMk id="8" creationId="{F73FDC11-053E-45F4-943D-A86DB7655120}"/>
          </ac:picMkLst>
        </pc:picChg>
      </pc:sldChg>
      <pc:sldChg chg="addSp delSp modSp new del mod">
        <pc:chgData name="Andrew Albright" userId="9b1b34e39e997a4b" providerId="LiveId" clId="{D04AD7CC-E006-47E1-BAE0-EAFCD101F7D9}" dt="2022-03-28T18:17:07.275" v="10750" actId="47"/>
        <pc:sldMkLst>
          <pc:docMk/>
          <pc:sldMk cId="1162819085" sldId="299"/>
        </pc:sldMkLst>
        <pc:spChg chg="mod">
          <ac:chgData name="Andrew Albright" userId="9b1b34e39e997a4b" providerId="LiveId" clId="{D04AD7CC-E006-47E1-BAE0-EAFCD101F7D9}" dt="2022-02-19T21:24:16.730" v="3255" actId="20577"/>
          <ac:spMkLst>
            <pc:docMk/>
            <pc:sldMk cId="1162819085" sldId="299"/>
            <ac:spMk id="2" creationId="{8A0BCB98-2B61-48BB-AFFE-2427AA25D83F}"/>
          </ac:spMkLst>
        </pc:spChg>
        <pc:spChg chg="del">
          <ac:chgData name="Andrew Albright" userId="9b1b34e39e997a4b" providerId="LiveId" clId="{D04AD7CC-E006-47E1-BAE0-EAFCD101F7D9}" dt="2022-02-19T21:49:25.835" v="3280"/>
          <ac:spMkLst>
            <pc:docMk/>
            <pc:sldMk cId="1162819085" sldId="299"/>
            <ac:spMk id="3" creationId="{0526BA33-2139-4D2A-B287-2C5AB4F86A3A}"/>
          </ac:spMkLst>
        </pc:spChg>
        <pc:picChg chg="add mod">
          <ac:chgData name="Andrew Albright" userId="9b1b34e39e997a4b" providerId="LiveId" clId="{D04AD7CC-E006-47E1-BAE0-EAFCD101F7D9}" dt="2022-02-19T21:49:28.584" v="3281" actId="18653"/>
          <ac:picMkLst>
            <pc:docMk/>
            <pc:sldMk cId="1162819085" sldId="299"/>
            <ac:picMk id="6" creationId="{3A2A3B34-63C1-4E34-9085-15CC5189B811}"/>
          </ac:picMkLst>
        </pc:picChg>
      </pc:sldChg>
      <pc:sldChg chg="addSp delSp modSp new mod ord modShow">
        <pc:chgData name="Andrew Albright" userId="9b1b34e39e997a4b" providerId="LiveId" clId="{D04AD7CC-E006-47E1-BAE0-EAFCD101F7D9}" dt="2022-03-30T18:28:53.561" v="12839" actId="729"/>
        <pc:sldMkLst>
          <pc:docMk/>
          <pc:sldMk cId="568536203" sldId="300"/>
        </pc:sldMkLst>
        <pc:spChg chg="mod">
          <ac:chgData name="Andrew Albright" userId="9b1b34e39e997a4b" providerId="LiveId" clId="{D04AD7CC-E006-47E1-BAE0-EAFCD101F7D9}" dt="2022-02-19T21:24:24.312" v="3277" actId="20577"/>
          <ac:spMkLst>
            <pc:docMk/>
            <pc:sldMk cId="568536203" sldId="300"/>
            <ac:spMk id="2" creationId="{AB9EC4FA-560E-4688-BD1B-D21AD716DDE0}"/>
          </ac:spMkLst>
        </pc:spChg>
        <pc:spChg chg="del">
          <ac:chgData name="Andrew Albright" userId="9b1b34e39e997a4b" providerId="LiveId" clId="{D04AD7CC-E006-47E1-BAE0-EAFCD101F7D9}" dt="2022-02-19T21:50:29.834" v="3282"/>
          <ac:spMkLst>
            <pc:docMk/>
            <pc:sldMk cId="568536203" sldId="300"/>
            <ac:spMk id="3" creationId="{6DB3BE24-D055-4C65-A218-17BC29846616}"/>
          </ac:spMkLst>
        </pc:spChg>
        <pc:spChg chg="add del mod">
          <ac:chgData name="Andrew Albright" userId="9b1b34e39e997a4b" providerId="LiveId" clId="{D04AD7CC-E006-47E1-BAE0-EAFCD101F7D9}" dt="2022-03-28T18:15:54.124" v="10711"/>
          <ac:spMkLst>
            <pc:docMk/>
            <pc:sldMk cId="568536203" sldId="300"/>
            <ac:spMk id="5" creationId="{60AFCE9D-F42F-4A39-9E49-6D6E83BA9CE6}"/>
          </ac:spMkLst>
        </pc:spChg>
        <pc:picChg chg="add del mod">
          <ac:chgData name="Andrew Albright" userId="9b1b34e39e997a4b" providerId="LiveId" clId="{D04AD7CC-E006-47E1-BAE0-EAFCD101F7D9}" dt="2022-03-28T17:55:57.459" v="10710" actId="478"/>
          <ac:picMkLst>
            <pc:docMk/>
            <pc:sldMk cId="568536203" sldId="300"/>
            <ac:picMk id="6" creationId="{FAB8AE74-1409-4A3D-AA6E-B2C83B0ECB73}"/>
          </ac:picMkLst>
        </pc:picChg>
        <pc:picChg chg="add mod">
          <ac:chgData name="Andrew Albright" userId="9b1b34e39e997a4b" providerId="LiveId" clId="{D04AD7CC-E006-47E1-BAE0-EAFCD101F7D9}" dt="2022-03-28T18:15:56.894" v="10714" actId="18653"/>
          <ac:picMkLst>
            <pc:docMk/>
            <pc:sldMk cId="568536203" sldId="300"/>
            <ac:picMk id="8" creationId="{EE0F882E-9F22-465B-8859-A73A6A54EC1D}"/>
          </ac:picMkLst>
        </pc:picChg>
      </pc:sldChg>
      <pc:sldChg chg="addSp delSp modSp new mod modAnim">
        <pc:chgData name="Andrew Albright" userId="9b1b34e39e997a4b" providerId="LiveId" clId="{D04AD7CC-E006-47E1-BAE0-EAFCD101F7D9}" dt="2022-03-28T18:46:59.610" v="10878"/>
        <pc:sldMkLst>
          <pc:docMk/>
          <pc:sldMk cId="2249903945" sldId="301"/>
        </pc:sldMkLst>
        <pc:spChg chg="mod">
          <ac:chgData name="Andrew Albright" userId="9b1b34e39e997a4b" providerId="LiveId" clId="{D04AD7CC-E006-47E1-BAE0-EAFCD101F7D9}" dt="2022-02-19T23:56:45.955" v="3956" actId="20577"/>
          <ac:spMkLst>
            <pc:docMk/>
            <pc:sldMk cId="2249903945" sldId="301"/>
            <ac:spMk id="2" creationId="{17DE18E8-A645-40EC-95B0-B87D7100AD0F}"/>
          </ac:spMkLst>
        </pc:spChg>
        <pc:spChg chg="del">
          <ac:chgData name="Andrew Albright" userId="9b1b34e39e997a4b" providerId="LiveId" clId="{D04AD7CC-E006-47E1-BAE0-EAFCD101F7D9}" dt="2022-02-19T23:52:22.632" v="3823"/>
          <ac:spMkLst>
            <pc:docMk/>
            <pc:sldMk cId="2249903945" sldId="301"/>
            <ac:spMk id="3" creationId="{E411A3A9-F6E2-4614-8969-BFAFDED39FBF}"/>
          </ac:spMkLst>
        </pc:spChg>
        <pc:spChg chg="add mod">
          <ac:chgData name="Andrew Albright" userId="9b1b34e39e997a4b" providerId="LiveId" clId="{D04AD7CC-E006-47E1-BAE0-EAFCD101F7D9}" dt="2022-03-28T18:27:14.450" v="10830" actId="1076"/>
          <ac:spMkLst>
            <pc:docMk/>
            <pc:sldMk cId="2249903945" sldId="301"/>
            <ac:spMk id="8" creationId="{0893307B-CAD4-4FC9-A34C-49391CFBB97F}"/>
          </ac:spMkLst>
        </pc:spChg>
        <pc:picChg chg="add mod">
          <ac:chgData name="Andrew Albright" userId="9b1b34e39e997a4b" providerId="LiveId" clId="{D04AD7CC-E006-47E1-BAE0-EAFCD101F7D9}" dt="2022-02-19T23:53:25.694" v="3838" actId="1076"/>
          <ac:picMkLst>
            <pc:docMk/>
            <pc:sldMk cId="2249903945" sldId="301"/>
            <ac:picMk id="6" creationId="{0C51C46C-9C10-4013-8CE2-E4916ACD6E42}"/>
          </ac:picMkLst>
        </pc:picChg>
        <pc:picChg chg="add del mod">
          <ac:chgData name="Andrew Albright" userId="9b1b34e39e997a4b" providerId="LiveId" clId="{D04AD7CC-E006-47E1-BAE0-EAFCD101F7D9}" dt="2022-03-28T18:26:36.823" v="10826" actId="478"/>
          <ac:picMkLst>
            <pc:docMk/>
            <pc:sldMk cId="2249903945" sldId="301"/>
            <ac:picMk id="7" creationId="{A7EEEBB9-89E9-414C-8207-2E46342DE8B9}"/>
          </ac:picMkLst>
        </pc:picChg>
        <pc:picChg chg="add mod">
          <ac:chgData name="Andrew Albright" userId="9b1b34e39e997a4b" providerId="LiveId" clId="{D04AD7CC-E006-47E1-BAE0-EAFCD101F7D9}" dt="2022-03-28T18:27:18.863" v="10831" actId="1076"/>
          <ac:picMkLst>
            <pc:docMk/>
            <pc:sldMk cId="2249903945" sldId="301"/>
            <ac:picMk id="9" creationId="{46AF9749-BEE5-4F65-8382-AC34D1CFF9F0}"/>
          </ac:picMkLst>
        </pc:picChg>
      </pc:sldChg>
      <pc:sldChg chg="modSp new del mod">
        <pc:chgData name="Andrew Albright" userId="9b1b34e39e997a4b" providerId="LiveId" clId="{D04AD7CC-E006-47E1-BAE0-EAFCD101F7D9}" dt="2022-02-20T19:24:30.440" v="5248" actId="47"/>
        <pc:sldMkLst>
          <pc:docMk/>
          <pc:sldMk cId="4268830497" sldId="302"/>
        </pc:sldMkLst>
        <pc:spChg chg="mod">
          <ac:chgData name="Andrew Albright" userId="9b1b34e39e997a4b" providerId="LiveId" clId="{D04AD7CC-E006-47E1-BAE0-EAFCD101F7D9}" dt="2022-02-19T23:09:33.575" v="3332" actId="20577"/>
          <ac:spMkLst>
            <pc:docMk/>
            <pc:sldMk cId="4268830497" sldId="302"/>
            <ac:spMk id="2" creationId="{E394315A-E35C-4D71-B446-804B7E2E8047}"/>
          </ac:spMkLst>
        </pc:spChg>
      </pc:sldChg>
      <pc:sldChg chg="modSp new del mod">
        <pc:chgData name="Andrew Albright" userId="9b1b34e39e997a4b" providerId="LiveId" clId="{D04AD7CC-E006-47E1-BAE0-EAFCD101F7D9}" dt="2022-02-19T23:55:55.819" v="3893" actId="47"/>
        <pc:sldMkLst>
          <pc:docMk/>
          <pc:sldMk cId="1780553902" sldId="303"/>
        </pc:sldMkLst>
        <pc:spChg chg="mod">
          <ac:chgData name="Andrew Albright" userId="9b1b34e39e997a4b" providerId="LiveId" clId="{D04AD7CC-E006-47E1-BAE0-EAFCD101F7D9}" dt="2022-02-19T23:10:27.004" v="3354" actId="20577"/>
          <ac:spMkLst>
            <pc:docMk/>
            <pc:sldMk cId="1780553902" sldId="303"/>
            <ac:spMk id="2" creationId="{CB347D97-2366-4DDC-A432-D7902909D678}"/>
          </ac:spMkLst>
        </pc:spChg>
      </pc:sldChg>
      <pc:sldChg chg="addSp delSp modSp new mod delAnim modAnim modShow">
        <pc:chgData name="Andrew Albright" userId="9b1b34e39e997a4b" providerId="LiveId" clId="{D04AD7CC-E006-47E1-BAE0-EAFCD101F7D9}" dt="2022-03-28T20:28:43.430" v="10922" actId="729"/>
        <pc:sldMkLst>
          <pc:docMk/>
          <pc:sldMk cId="1595591250" sldId="304"/>
        </pc:sldMkLst>
        <pc:spChg chg="mod">
          <ac:chgData name="Andrew Albright" userId="9b1b34e39e997a4b" providerId="LiveId" clId="{D04AD7CC-E006-47E1-BAE0-EAFCD101F7D9}" dt="2022-02-19T23:10:38.031" v="3395" actId="20577"/>
          <ac:spMkLst>
            <pc:docMk/>
            <pc:sldMk cId="1595591250" sldId="304"/>
            <ac:spMk id="2" creationId="{5CE98A80-F592-4A91-AA1A-0C77C06B4B98}"/>
          </ac:spMkLst>
        </pc:spChg>
        <pc:picChg chg="add del mod">
          <ac:chgData name="Andrew Albright" userId="9b1b34e39e997a4b" providerId="LiveId" clId="{D04AD7CC-E006-47E1-BAE0-EAFCD101F7D9}" dt="2022-02-19T23:46:09.847" v="3782" actId="478"/>
          <ac:picMkLst>
            <pc:docMk/>
            <pc:sldMk cId="1595591250" sldId="304"/>
            <ac:picMk id="5" creationId="{7287D8F6-4CA1-400D-B6B6-AC59FA9E0C7A}"/>
          </ac:picMkLst>
        </pc:picChg>
        <pc:picChg chg="add mod">
          <ac:chgData name="Andrew Albright" userId="9b1b34e39e997a4b" providerId="LiveId" clId="{D04AD7CC-E006-47E1-BAE0-EAFCD101F7D9}" dt="2022-02-20T06:07:33.981" v="4095" actId="1440"/>
          <ac:picMkLst>
            <pc:docMk/>
            <pc:sldMk cId="1595591250" sldId="304"/>
            <ac:picMk id="6" creationId="{72832B0A-0605-4CF1-AE05-EED76836DA6F}"/>
          </ac:picMkLst>
        </pc:picChg>
      </pc:sldChg>
      <pc:sldChg chg="addSp delSp modSp new mod addAnim delAnim modAnim modShow">
        <pc:chgData name="Andrew Albright" userId="9b1b34e39e997a4b" providerId="LiveId" clId="{D04AD7CC-E006-47E1-BAE0-EAFCD101F7D9}" dt="2022-03-28T20:28:43.430" v="10922" actId="729"/>
        <pc:sldMkLst>
          <pc:docMk/>
          <pc:sldMk cId="1128843768" sldId="305"/>
        </pc:sldMkLst>
        <pc:spChg chg="mod">
          <ac:chgData name="Andrew Albright" userId="9b1b34e39e997a4b" providerId="LiveId" clId="{D04AD7CC-E006-47E1-BAE0-EAFCD101F7D9}" dt="2022-02-19T23:10:59.118" v="3450" actId="313"/>
          <ac:spMkLst>
            <pc:docMk/>
            <pc:sldMk cId="1128843768" sldId="305"/>
            <ac:spMk id="2" creationId="{F92C775F-8EF1-436D-A227-460423BF9FB5}"/>
          </ac:spMkLst>
        </pc:spChg>
        <pc:spChg chg="add del">
          <ac:chgData name="Andrew Albright" userId="9b1b34e39e997a4b" providerId="LiveId" clId="{D04AD7CC-E006-47E1-BAE0-EAFCD101F7D9}" dt="2022-02-19T23:44:17.203" v="3779" actId="11529"/>
          <ac:spMkLst>
            <pc:docMk/>
            <pc:sldMk cId="1128843768" sldId="305"/>
            <ac:spMk id="9" creationId="{BA527DA4-7E36-4BDE-9C69-54EBA60BDD42}"/>
          </ac:spMkLst>
        </pc:spChg>
        <pc:grpChg chg="add del mod">
          <ac:chgData name="Andrew Albright" userId="9b1b34e39e997a4b" providerId="LiveId" clId="{D04AD7CC-E006-47E1-BAE0-EAFCD101F7D9}" dt="2022-02-19T23:44:44.883" v="3780" actId="165"/>
          <ac:grpSpMkLst>
            <pc:docMk/>
            <pc:sldMk cId="1128843768" sldId="305"/>
            <ac:grpSpMk id="8" creationId="{C251D3BF-38ED-40CB-8BDD-EF79D4F9DEA3}"/>
          </ac:grpSpMkLst>
        </pc:grpChg>
        <pc:grpChg chg="add del mod">
          <ac:chgData name="Andrew Albright" userId="9b1b34e39e997a4b" providerId="LiveId" clId="{D04AD7CC-E006-47E1-BAE0-EAFCD101F7D9}" dt="2022-02-19T23:19:12.606" v="3504" actId="165"/>
          <ac:grpSpMkLst>
            <pc:docMk/>
            <pc:sldMk cId="1128843768" sldId="305"/>
            <ac:grpSpMk id="16" creationId="{6979EC36-4BE1-4C8C-AE0E-8FA78693C620}"/>
          </ac:grpSpMkLst>
        </pc:grpChg>
        <pc:grpChg chg="add del mod">
          <ac:chgData name="Andrew Albright" userId="9b1b34e39e997a4b" providerId="LiveId" clId="{D04AD7CC-E006-47E1-BAE0-EAFCD101F7D9}" dt="2022-02-19T23:31:19.239" v="3599" actId="165"/>
          <ac:grpSpMkLst>
            <pc:docMk/>
            <pc:sldMk cId="1128843768" sldId="305"/>
            <ac:grpSpMk id="32" creationId="{B1E47974-060A-4E1B-9F80-D443867938E7}"/>
          </ac:grpSpMkLst>
        </pc:grpChg>
        <pc:picChg chg="add del mod topLvl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5" creationId="{6222CDF4-D177-4230-BD10-3AFA8846F19D}"/>
          </ac:picMkLst>
        </pc:picChg>
        <pc:picChg chg="add mod topLvl">
          <ac:chgData name="Andrew Albright" userId="9b1b34e39e997a4b" providerId="LiveId" clId="{D04AD7CC-E006-47E1-BAE0-EAFCD101F7D9}" dt="2022-02-20T06:07:42.020" v="4096" actId="1440"/>
          <ac:picMkLst>
            <pc:docMk/>
            <pc:sldMk cId="1128843768" sldId="305"/>
            <ac:picMk id="6" creationId="{6007D9A4-E3FF-4059-A477-C3DB1E59CD39}"/>
          </ac:picMkLst>
        </pc:picChg>
        <pc:picChg chg="add mod">
          <ac:chgData name="Andrew Albright" userId="9b1b34e39e997a4b" providerId="LiveId" clId="{D04AD7CC-E006-47E1-BAE0-EAFCD101F7D9}" dt="2022-02-19T23:18:12.865" v="3490"/>
          <ac:picMkLst>
            <pc:docMk/>
            <pc:sldMk cId="1128843768" sldId="305"/>
            <ac:picMk id="6" creationId="{63DCAAFA-E1CD-489F-847F-1741F482B346}"/>
          </ac:picMkLst>
        </pc:picChg>
        <pc:picChg chg="add del mod">
          <ac:chgData name="Andrew Albright" userId="9b1b34e39e997a4b" providerId="LiveId" clId="{D04AD7CC-E006-47E1-BAE0-EAFCD101F7D9}" dt="2022-02-19T23:22:40.074" v="3510" actId="478"/>
          <ac:picMkLst>
            <pc:docMk/>
            <pc:sldMk cId="1128843768" sldId="305"/>
            <ac:picMk id="6" creationId="{8525F79D-BB57-421B-9496-FD44F9CAB7D8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7" creationId="{1743160F-15A9-40B7-A94E-B2C1166468F9}"/>
          </ac:picMkLst>
        </pc:picChg>
        <pc:picChg chg="add mod topLvl">
          <ac:chgData name="Andrew Albright" userId="9b1b34e39e997a4b" providerId="LiveId" clId="{D04AD7CC-E006-47E1-BAE0-EAFCD101F7D9}" dt="2022-02-20T06:07:42.020" v="4096" actId="1440"/>
          <ac:picMkLst>
            <pc:docMk/>
            <pc:sldMk cId="1128843768" sldId="305"/>
            <ac:picMk id="7" creationId="{1FA55513-CB85-4AE1-9037-B7F603E41D9E}"/>
          </ac:picMkLst>
        </pc:picChg>
        <pc:picChg chg="add mod">
          <ac:chgData name="Andrew Albright" userId="9b1b34e39e997a4b" providerId="LiveId" clId="{D04AD7CC-E006-47E1-BAE0-EAFCD101F7D9}" dt="2022-02-19T23:18:12.449" v="3489"/>
          <ac:picMkLst>
            <pc:docMk/>
            <pc:sldMk cId="1128843768" sldId="305"/>
            <ac:picMk id="7" creationId="{A271A14D-2767-4DC6-818E-42D6806C811D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8" creationId="{235FBC9D-F5B5-4274-BC32-F2FD6F65098B}"/>
          </ac:picMkLst>
        </pc:picChg>
        <pc:picChg chg="add mod">
          <ac:chgData name="Andrew Albright" userId="9b1b34e39e997a4b" providerId="LiveId" clId="{D04AD7CC-E006-47E1-BAE0-EAFCD101F7D9}" dt="2022-02-19T23:18:12.449" v="3489"/>
          <ac:picMkLst>
            <pc:docMk/>
            <pc:sldMk cId="1128843768" sldId="305"/>
            <ac:picMk id="8" creationId="{79E636C2-6AE2-45AE-8D4A-BF19F18E84E8}"/>
          </ac:picMkLst>
        </pc:picChg>
        <pc:picChg chg="add mod">
          <ac:chgData name="Andrew Albright" userId="9b1b34e39e997a4b" providerId="LiveId" clId="{D04AD7CC-E006-47E1-BAE0-EAFCD101F7D9}" dt="2022-02-19T23:18:12.449" v="3489"/>
          <ac:picMkLst>
            <pc:docMk/>
            <pc:sldMk cId="1128843768" sldId="305"/>
            <ac:picMk id="9" creationId="{A8800110-DFB3-49F1-AEAB-8698236894D8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9" creationId="{EE99474D-076C-4307-A1B9-7DD0BBB97E21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10" creationId="{383EC8C5-FD65-44E0-828E-7A5F5D4415C3}"/>
          </ac:picMkLst>
        </pc:picChg>
        <pc:picChg chg="add mod">
          <ac:chgData name="Andrew Albright" userId="9b1b34e39e997a4b" providerId="LiveId" clId="{D04AD7CC-E006-47E1-BAE0-EAFCD101F7D9}" dt="2022-02-19T23:18:12.449" v="3489"/>
          <ac:picMkLst>
            <pc:docMk/>
            <pc:sldMk cId="1128843768" sldId="305"/>
            <ac:picMk id="10" creationId="{6A922CB2-935B-41DD-8A51-B3AB64EB1EFC}"/>
          </ac:picMkLst>
        </pc:picChg>
        <pc:picChg chg="add del mod topLvl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11" creationId="{42C88FAD-4105-4E52-BF7B-28AE59991D48}"/>
          </ac:picMkLst>
        </pc:picChg>
        <pc:picChg chg="add del mod topLvl">
          <ac:chgData name="Andrew Albright" userId="9b1b34e39e997a4b" providerId="LiveId" clId="{D04AD7CC-E006-47E1-BAE0-EAFCD101F7D9}" dt="2022-02-19T23:31:15.803" v="3597" actId="478"/>
          <ac:picMkLst>
            <pc:docMk/>
            <pc:sldMk cId="1128843768" sldId="305"/>
            <ac:picMk id="12" creationId="{492A65A3-11DA-4102-805D-C10256675D71}"/>
          </ac:picMkLst>
        </pc:picChg>
        <pc:picChg chg="add del mod topLvl">
          <ac:chgData name="Andrew Albright" userId="9b1b34e39e997a4b" providerId="LiveId" clId="{D04AD7CC-E006-47E1-BAE0-EAFCD101F7D9}" dt="2022-02-19T23:31:15.803" v="3597" actId="478"/>
          <ac:picMkLst>
            <pc:docMk/>
            <pc:sldMk cId="1128843768" sldId="305"/>
            <ac:picMk id="13" creationId="{971D1A16-38F8-4995-855F-B762BF739627}"/>
          </ac:picMkLst>
        </pc:picChg>
        <pc:picChg chg="add del mod topLvl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14" creationId="{3BC722B8-9C96-42BB-AF4F-B87E707400FF}"/>
          </ac:picMkLst>
        </pc:picChg>
        <pc:picChg chg="add del mod ord topLvl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15" creationId="{C57BF473-E3D3-4CF1-A685-8696BAAC5230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16" creationId="{3259E710-2498-464F-947B-EBDEA9EA6A5C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17" creationId="{BDEC44A3-5F0B-4F9B-BE0E-A40D86B86449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18" creationId="{B35631BC-D229-4116-BD31-6DCF931B4D2E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19" creationId="{5D90C66D-1029-4B54-8EB6-2B3E73054E29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20" creationId="{B5664452-8EDD-4E73-811A-EC0BC644D0C1}"/>
          </ac:picMkLst>
        </pc:picChg>
        <pc:picChg chg="add mod">
          <ac:chgData name="Andrew Albright" userId="9b1b34e39e997a4b" providerId="LiveId" clId="{D04AD7CC-E006-47E1-BAE0-EAFCD101F7D9}" dt="2022-02-19T23:23:06.950" v="3512"/>
          <ac:picMkLst>
            <pc:docMk/>
            <pc:sldMk cId="1128843768" sldId="305"/>
            <ac:picMk id="21" creationId="{DFB7F0A2-E254-4544-BF3D-6CBBF68B0422}"/>
          </ac:picMkLst>
        </pc:picChg>
        <pc:picChg chg="add del mod">
          <ac:chgData name="Andrew Albright" userId="9b1b34e39e997a4b" providerId="LiveId" clId="{D04AD7CC-E006-47E1-BAE0-EAFCD101F7D9}" dt="2022-02-19T23:25:04.146" v="3529" actId="478"/>
          <ac:picMkLst>
            <pc:docMk/>
            <pc:sldMk cId="1128843768" sldId="305"/>
            <ac:picMk id="22" creationId="{AB725390-025F-45B8-B0F7-EBFFB222811A}"/>
          </ac:picMkLst>
        </pc:picChg>
        <pc:picChg chg="add del mod ord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23" creationId="{FCF3C229-3282-4655-8D40-32913369537D}"/>
          </ac:picMkLst>
        </pc:picChg>
        <pc:picChg chg="add del mod ord">
          <ac:chgData name="Andrew Albright" userId="9b1b34e39e997a4b" providerId="LiveId" clId="{D04AD7CC-E006-47E1-BAE0-EAFCD101F7D9}" dt="2022-02-19T23:33:42.794" v="3650" actId="478"/>
          <ac:picMkLst>
            <pc:docMk/>
            <pc:sldMk cId="1128843768" sldId="305"/>
            <ac:picMk id="24" creationId="{1FD0BEE1-1C3C-441F-AFB4-C9BD65EB24CF}"/>
          </ac:picMkLst>
        </pc:picChg>
        <pc:picChg chg="add del mod ord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25" creationId="{695E8291-5B75-4BF7-9B75-1DA7E2EF1352}"/>
          </ac:picMkLst>
        </pc:picChg>
        <pc:picChg chg="add del mod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26" creationId="{CCF7D561-69F9-4415-BF1B-FD19B807BBCD}"/>
          </ac:picMkLst>
        </pc:picChg>
        <pc:picChg chg="add del mod">
          <ac:chgData name="Andrew Albright" userId="9b1b34e39e997a4b" providerId="LiveId" clId="{D04AD7CC-E006-47E1-BAE0-EAFCD101F7D9}" dt="2022-02-19T23:31:15.803" v="3597" actId="478"/>
          <ac:picMkLst>
            <pc:docMk/>
            <pc:sldMk cId="1128843768" sldId="305"/>
            <ac:picMk id="27" creationId="{29190F53-2375-41D0-955E-96EDBF313F2A}"/>
          </ac:picMkLst>
        </pc:picChg>
        <pc:picChg chg="add del mod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28" creationId="{AADD1E1B-AC16-45C6-A601-C9811EECF509}"/>
          </ac:picMkLst>
        </pc:picChg>
        <pc:picChg chg="add del mod ord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29" creationId="{27AF3B7B-388C-4ADC-A555-2862BD8AC1E4}"/>
          </ac:picMkLst>
        </pc:picChg>
        <pc:picChg chg="add del mod topLvl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30" creationId="{47DB67EC-EBDD-4A5E-91AC-4AC2D3FCEA3E}"/>
          </ac:picMkLst>
        </pc:picChg>
        <pc:picChg chg="add del mod ord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31" creationId="{439C4816-37D7-4299-8FF9-28D932A54E80}"/>
          </ac:picMkLst>
        </pc:picChg>
        <pc:picChg chg="add mod ord">
          <ac:chgData name="Andrew Albright" userId="9b1b34e39e997a4b" providerId="LiveId" clId="{D04AD7CC-E006-47E1-BAE0-EAFCD101F7D9}" dt="2022-02-19T23:31:11.493" v="3593" actId="571"/>
          <ac:picMkLst>
            <pc:docMk/>
            <pc:sldMk cId="1128843768" sldId="305"/>
            <ac:picMk id="33" creationId="{F8D75562-FA4E-4B11-9322-54453D7F98E3}"/>
          </ac:picMkLst>
        </pc:picChg>
        <pc:picChg chg="add mod ord">
          <ac:chgData name="Andrew Albright" userId="9b1b34e39e997a4b" providerId="LiveId" clId="{D04AD7CC-E006-47E1-BAE0-EAFCD101F7D9}" dt="2022-02-19T23:31:11.493" v="3593" actId="571"/>
          <ac:picMkLst>
            <pc:docMk/>
            <pc:sldMk cId="1128843768" sldId="305"/>
            <ac:picMk id="34" creationId="{13856855-2732-462A-9F10-9E5B291BA92D}"/>
          </ac:picMkLst>
        </pc:picChg>
        <pc:picChg chg="add mod">
          <ac:chgData name="Andrew Albright" userId="9b1b34e39e997a4b" providerId="LiveId" clId="{D04AD7CC-E006-47E1-BAE0-EAFCD101F7D9}" dt="2022-02-19T23:31:11.493" v="3593" actId="571"/>
          <ac:picMkLst>
            <pc:docMk/>
            <pc:sldMk cId="1128843768" sldId="305"/>
            <ac:picMk id="35" creationId="{5E317B73-B3C0-4D93-85AB-6887E4304357}"/>
          </ac:picMkLst>
        </pc:picChg>
        <pc:picChg chg="add mod ord">
          <ac:chgData name="Andrew Albright" userId="9b1b34e39e997a4b" providerId="LiveId" clId="{D04AD7CC-E006-47E1-BAE0-EAFCD101F7D9}" dt="2022-02-19T23:31:10.340" v="3590" actId="571"/>
          <ac:picMkLst>
            <pc:docMk/>
            <pc:sldMk cId="1128843768" sldId="305"/>
            <ac:picMk id="36" creationId="{F55324A6-DC08-4978-B60F-1B9C963B3A57}"/>
          </ac:picMkLst>
        </pc:picChg>
        <pc:picChg chg="add mod">
          <ac:chgData name="Andrew Albright" userId="9b1b34e39e997a4b" providerId="LiveId" clId="{D04AD7CC-E006-47E1-BAE0-EAFCD101F7D9}" dt="2022-02-19T23:31:10.340" v="3590" actId="571"/>
          <ac:picMkLst>
            <pc:docMk/>
            <pc:sldMk cId="1128843768" sldId="305"/>
            <ac:picMk id="37" creationId="{781186FB-C0AE-4477-823C-450821ADD66D}"/>
          </ac:picMkLst>
        </pc:picChg>
        <pc:picChg chg="add mod">
          <ac:chgData name="Andrew Albright" userId="9b1b34e39e997a4b" providerId="LiveId" clId="{D04AD7CC-E006-47E1-BAE0-EAFCD101F7D9}" dt="2022-02-19T23:31:09.631" v="3588" actId="571"/>
          <ac:picMkLst>
            <pc:docMk/>
            <pc:sldMk cId="1128843768" sldId="305"/>
            <ac:picMk id="38" creationId="{85257D5B-22DB-49E1-84D2-9B6A2AB25406}"/>
          </ac:picMkLst>
        </pc:picChg>
        <pc:picChg chg="add mod">
          <ac:chgData name="Andrew Albright" userId="9b1b34e39e997a4b" providerId="LiveId" clId="{D04AD7CC-E006-47E1-BAE0-EAFCD101F7D9}" dt="2022-02-19T23:31:09.631" v="3588" actId="571"/>
          <ac:picMkLst>
            <pc:docMk/>
            <pc:sldMk cId="1128843768" sldId="305"/>
            <ac:picMk id="39" creationId="{29C23C05-B11D-4A89-B2FB-9A2039BBA92C}"/>
          </ac:picMkLst>
        </pc:picChg>
        <pc:picChg chg="add mod">
          <ac:chgData name="Andrew Albright" userId="9b1b34e39e997a4b" providerId="LiveId" clId="{D04AD7CC-E006-47E1-BAE0-EAFCD101F7D9}" dt="2022-02-19T23:31:09.631" v="3588" actId="571"/>
          <ac:picMkLst>
            <pc:docMk/>
            <pc:sldMk cId="1128843768" sldId="305"/>
            <ac:picMk id="40" creationId="{0A09BCAC-7E14-4531-871E-9CEA3E1B7369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41" creationId="{543E8706-4A79-41F6-95BF-C4ECC7D33742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42" creationId="{AC246A30-C8F7-4273-8B06-0A95E612333D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43" creationId="{E3349F81-FC8D-4B1D-B45D-18ACD8743B84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44" creationId="{FAAD99B1-F5C2-4865-B672-2C69C093E73E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45" creationId="{0614BF50-92A7-4A21-85F6-664B3312543B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46" creationId="{A474AEC2-BAC1-48FA-8DC9-9036288C2119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47" creationId="{7553DE8F-DAB6-4C73-8670-3283D25F7000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48" creationId="{E6AA7303-169E-4BF8-BD25-5FBEE36B99AE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49" creationId="{39101BC0-B35A-4489-9AEB-F84404FC7E3F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50" creationId="{D5ED4BD2-6DAB-4479-9E10-7434E4BB769F}"/>
          </ac:picMkLst>
        </pc:picChg>
        <pc:picChg chg="add mod">
          <ac:chgData name="Andrew Albright" userId="9b1b34e39e997a4b" providerId="LiveId" clId="{D04AD7CC-E006-47E1-BAE0-EAFCD101F7D9}" dt="2022-02-19T23:31:08.380" v="3583" actId="571"/>
          <ac:picMkLst>
            <pc:docMk/>
            <pc:sldMk cId="1128843768" sldId="305"/>
            <ac:picMk id="51" creationId="{5E0174B0-B56C-4A19-A7E7-8C656EA0AB2F}"/>
          </ac:picMkLst>
        </pc:picChg>
        <pc:picChg chg="add mod">
          <ac:chgData name="Andrew Albright" userId="9b1b34e39e997a4b" providerId="LiveId" clId="{D04AD7CC-E006-47E1-BAE0-EAFCD101F7D9}" dt="2022-02-19T23:32:16.363" v="3630" actId="571"/>
          <ac:picMkLst>
            <pc:docMk/>
            <pc:sldMk cId="1128843768" sldId="305"/>
            <ac:picMk id="52" creationId="{521FC4BC-018C-4CBF-9D20-879FF0DDE607}"/>
          </ac:picMkLst>
        </pc:picChg>
        <pc:picChg chg="add mod">
          <ac:chgData name="Andrew Albright" userId="9b1b34e39e997a4b" providerId="LiveId" clId="{D04AD7CC-E006-47E1-BAE0-EAFCD101F7D9}" dt="2022-02-19T23:32:16.363" v="3630" actId="571"/>
          <ac:picMkLst>
            <pc:docMk/>
            <pc:sldMk cId="1128843768" sldId="305"/>
            <ac:picMk id="53" creationId="{89780434-7BFC-4676-B98E-119768A68645}"/>
          </ac:picMkLst>
        </pc:picChg>
        <pc:picChg chg="add mod">
          <ac:chgData name="Andrew Albright" userId="9b1b34e39e997a4b" providerId="LiveId" clId="{D04AD7CC-E006-47E1-BAE0-EAFCD101F7D9}" dt="2022-02-19T23:32:16.363" v="3630" actId="571"/>
          <ac:picMkLst>
            <pc:docMk/>
            <pc:sldMk cId="1128843768" sldId="305"/>
            <ac:picMk id="54" creationId="{A36FB40C-99F0-4776-8C34-9F37BBB00205}"/>
          </ac:picMkLst>
        </pc:picChg>
        <pc:picChg chg="add mod">
          <ac:chgData name="Andrew Albright" userId="9b1b34e39e997a4b" providerId="LiveId" clId="{D04AD7CC-E006-47E1-BAE0-EAFCD101F7D9}" dt="2022-02-19T23:32:15.635" v="3629" actId="571"/>
          <ac:picMkLst>
            <pc:docMk/>
            <pc:sldMk cId="1128843768" sldId="305"/>
            <ac:picMk id="55" creationId="{AD5A006D-66F0-4EAD-BDBF-0809850D3B8C}"/>
          </ac:picMkLst>
        </pc:picChg>
        <pc:picChg chg="add mod">
          <ac:chgData name="Andrew Albright" userId="9b1b34e39e997a4b" providerId="LiveId" clId="{D04AD7CC-E006-47E1-BAE0-EAFCD101F7D9}" dt="2022-02-19T23:32:15.635" v="3629" actId="571"/>
          <ac:picMkLst>
            <pc:docMk/>
            <pc:sldMk cId="1128843768" sldId="305"/>
            <ac:picMk id="56" creationId="{040EE3A3-04A3-47E7-BFAD-0EC913402129}"/>
          </ac:picMkLst>
        </pc:picChg>
        <pc:picChg chg="add mod">
          <ac:chgData name="Andrew Albright" userId="9b1b34e39e997a4b" providerId="LiveId" clId="{D04AD7CC-E006-47E1-BAE0-EAFCD101F7D9}" dt="2022-02-19T23:32:15.635" v="3629" actId="571"/>
          <ac:picMkLst>
            <pc:docMk/>
            <pc:sldMk cId="1128843768" sldId="305"/>
            <ac:picMk id="57" creationId="{F8755241-0FB4-495D-A1F5-FFD688AD8C47}"/>
          </ac:picMkLst>
        </pc:picChg>
        <pc:picChg chg="add mod">
          <ac:chgData name="Andrew Albright" userId="9b1b34e39e997a4b" providerId="LiveId" clId="{D04AD7CC-E006-47E1-BAE0-EAFCD101F7D9}" dt="2022-02-19T23:32:15.635" v="3629" actId="571"/>
          <ac:picMkLst>
            <pc:docMk/>
            <pc:sldMk cId="1128843768" sldId="305"/>
            <ac:picMk id="58" creationId="{466E07D6-E5B2-4EC7-9656-22DA4A36EDFD}"/>
          </ac:picMkLst>
        </pc:picChg>
        <pc:picChg chg="add mod">
          <ac:chgData name="Andrew Albright" userId="9b1b34e39e997a4b" providerId="LiveId" clId="{D04AD7CC-E006-47E1-BAE0-EAFCD101F7D9}" dt="2022-02-19T23:32:15.635" v="3629" actId="571"/>
          <ac:picMkLst>
            <pc:docMk/>
            <pc:sldMk cId="1128843768" sldId="305"/>
            <ac:picMk id="59" creationId="{8ED58F76-0765-46B1-9F81-27BF328AAAF8}"/>
          </ac:picMkLst>
        </pc:picChg>
        <pc:picChg chg="add mod">
          <ac:chgData name="Andrew Albright" userId="9b1b34e39e997a4b" providerId="LiveId" clId="{D04AD7CC-E006-47E1-BAE0-EAFCD101F7D9}" dt="2022-02-19T23:32:15.635" v="3629" actId="571"/>
          <ac:picMkLst>
            <pc:docMk/>
            <pc:sldMk cId="1128843768" sldId="305"/>
            <ac:picMk id="60" creationId="{054E7DD5-820E-4492-9DFD-F1D7D9C253C5}"/>
          </ac:picMkLst>
        </pc:picChg>
        <pc:picChg chg="add mod">
          <ac:chgData name="Andrew Albright" userId="9b1b34e39e997a4b" providerId="LiveId" clId="{D04AD7CC-E006-47E1-BAE0-EAFCD101F7D9}" dt="2022-02-19T23:32:15.635" v="3629" actId="571"/>
          <ac:picMkLst>
            <pc:docMk/>
            <pc:sldMk cId="1128843768" sldId="305"/>
            <ac:picMk id="61" creationId="{673B65C6-CC92-447F-92B9-517112331ED5}"/>
          </ac:picMkLst>
        </pc:picChg>
        <pc:picChg chg="add mod">
          <ac:chgData name="Andrew Albright" userId="9b1b34e39e997a4b" providerId="LiveId" clId="{D04AD7CC-E006-47E1-BAE0-EAFCD101F7D9}" dt="2022-02-19T23:32:15.635" v="3629" actId="571"/>
          <ac:picMkLst>
            <pc:docMk/>
            <pc:sldMk cId="1128843768" sldId="305"/>
            <ac:picMk id="62" creationId="{F60563BF-AEB9-409B-BD3E-907A9F1F9EF7}"/>
          </ac:picMkLst>
        </pc:picChg>
        <pc:picChg chg="add mod">
          <ac:chgData name="Andrew Albright" userId="9b1b34e39e997a4b" providerId="LiveId" clId="{D04AD7CC-E006-47E1-BAE0-EAFCD101F7D9}" dt="2022-02-19T23:32:15.635" v="3629" actId="571"/>
          <ac:picMkLst>
            <pc:docMk/>
            <pc:sldMk cId="1128843768" sldId="305"/>
            <ac:picMk id="63" creationId="{E07C6A88-F456-47BE-993E-6E2E944FF28D}"/>
          </ac:picMkLst>
        </pc:picChg>
        <pc:picChg chg="add del mod">
          <ac:chgData name="Andrew Albright" userId="9b1b34e39e997a4b" providerId="LiveId" clId="{D04AD7CC-E006-47E1-BAE0-EAFCD101F7D9}" dt="2022-02-19T23:36:19.900" v="3703" actId="478"/>
          <ac:picMkLst>
            <pc:docMk/>
            <pc:sldMk cId="1128843768" sldId="305"/>
            <ac:picMk id="64" creationId="{0BF5DE26-2C28-450B-8E57-7ACCE5B7F986}"/>
          </ac:picMkLst>
        </pc:picChg>
        <pc:picChg chg="add del mod">
          <ac:chgData name="Andrew Albright" userId="9b1b34e39e997a4b" providerId="LiveId" clId="{D04AD7CC-E006-47E1-BAE0-EAFCD101F7D9}" dt="2022-02-19T23:41:11.588" v="3761" actId="478"/>
          <ac:picMkLst>
            <pc:docMk/>
            <pc:sldMk cId="1128843768" sldId="305"/>
            <ac:picMk id="65" creationId="{70794814-2C34-4D05-8E7C-FD3A73591F30}"/>
          </ac:picMkLst>
        </pc:picChg>
        <pc:picChg chg="add del mod">
          <ac:chgData name="Andrew Albright" userId="9b1b34e39e997a4b" providerId="LiveId" clId="{D04AD7CC-E006-47E1-BAE0-EAFCD101F7D9}" dt="2022-02-19T23:38:09.781" v="3748" actId="478"/>
          <ac:picMkLst>
            <pc:docMk/>
            <pc:sldMk cId="1128843768" sldId="305"/>
            <ac:picMk id="66" creationId="{3D40C509-4336-4C4E-AFCE-328832013F4A}"/>
          </ac:picMkLst>
        </pc:picChg>
        <pc:picChg chg="add del mod">
          <ac:chgData name="Andrew Albright" userId="9b1b34e39e997a4b" providerId="LiveId" clId="{D04AD7CC-E006-47E1-BAE0-EAFCD101F7D9}" dt="2022-02-19T23:37:53.238" v="3733" actId="478"/>
          <ac:picMkLst>
            <pc:docMk/>
            <pc:sldMk cId="1128843768" sldId="305"/>
            <ac:picMk id="67" creationId="{7F803228-FA4D-4EE7-835F-BDF9556F7129}"/>
          </ac:picMkLst>
        </pc:picChg>
        <pc:picChg chg="add del mod">
          <ac:chgData name="Andrew Albright" userId="9b1b34e39e997a4b" providerId="LiveId" clId="{D04AD7CC-E006-47E1-BAE0-EAFCD101F7D9}" dt="2022-02-19T23:36:58.727" v="3716" actId="478"/>
          <ac:picMkLst>
            <pc:docMk/>
            <pc:sldMk cId="1128843768" sldId="305"/>
            <ac:picMk id="68" creationId="{D63B1BD9-0FBA-4F60-B558-5BDFFA12ED6F}"/>
          </ac:picMkLst>
        </pc:picChg>
        <pc:picChg chg="add del mod">
          <ac:chgData name="Andrew Albright" userId="9b1b34e39e997a4b" providerId="LiveId" clId="{D04AD7CC-E006-47E1-BAE0-EAFCD101F7D9}" dt="2022-02-19T23:37:47.326" v="3730" actId="478"/>
          <ac:picMkLst>
            <pc:docMk/>
            <pc:sldMk cId="1128843768" sldId="305"/>
            <ac:picMk id="69" creationId="{BBB9F314-FC4B-4F42-B3DC-FFFEE4C881C9}"/>
          </ac:picMkLst>
        </pc:picChg>
        <pc:picChg chg="add del mod">
          <ac:chgData name="Andrew Albright" userId="9b1b34e39e997a4b" providerId="LiveId" clId="{D04AD7CC-E006-47E1-BAE0-EAFCD101F7D9}" dt="2022-02-19T23:36:56.431" v="3715" actId="478"/>
          <ac:picMkLst>
            <pc:docMk/>
            <pc:sldMk cId="1128843768" sldId="305"/>
            <ac:picMk id="70" creationId="{F2EBBF79-4F80-4134-B12F-C501317C0600}"/>
          </ac:picMkLst>
        </pc:picChg>
        <pc:picChg chg="add del mod">
          <ac:chgData name="Andrew Albright" userId="9b1b34e39e997a4b" providerId="LiveId" clId="{D04AD7CC-E006-47E1-BAE0-EAFCD101F7D9}" dt="2022-02-19T23:36:24.230" v="3706" actId="478"/>
          <ac:picMkLst>
            <pc:docMk/>
            <pc:sldMk cId="1128843768" sldId="305"/>
            <ac:picMk id="71" creationId="{A091BD77-FCBB-48E9-82DA-C1D106A276BE}"/>
          </ac:picMkLst>
        </pc:picChg>
        <pc:picChg chg="add del mod">
          <ac:chgData name="Andrew Albright" userId="9b1b34e39e997a4b" providerId="LiveId" clId="{D04AD7CC-E006-47E1-BAE0-EAFCD101F7D9}" dt="2022-02-19T23:37:10.221" v="3723" actId="478"/>
          <ac:picMkLst>
            <pc:docMk/>
            <pc:sldMk cId="1128843768" sldId="305"/>
            <ac:picMk id="72" creationId="{A5E46788-8BC4-4392-A92C-59DEF5033FDA}"/>
          </ac:picMkLst>
        </pc:picChg>
        <pc:picChg chg="add del mod">
          <ac:chgData name="Andrew Albright" userId="9b1b34e39e997a4b" providerId="LiveId" clId="{D04AD7CC-E006-47E1-BAE0-EAFCD101F7D9}" dt="2022-02-19T23:36:52.715" v="3714" actId="478"/>
          <ac:picMkLst>
            <pc:docMk/>
            <pc:sldMk cId="1128843768" sldId="305"/>
            <ac:picMk id="73" creationId="{A810B28C-24F0-4D5C-8D19-A83E6C35F96D}"/>
          </ac:picMkLst>
        </pc:picChg>
        <pc:picChg chg="add del mod">
          <ac:chgData name="Andrew Albright" userId="9b1b34e39e997a4b" providerId="LiveId" clId="{D04AD7CC-E006-47E1-BAE0-EAFCD101F7D9}" dt="2022-02-19T23:36:32.097" v="3707" actId="478"/>
          <ac:picMkLst>
            <pc:docMk/>
            <pc:sldMk cId="1128843768" sldId="305"/>
            <ac:picMk id="74" creationId="{B3776483-314D-4786-A92F-7DB1EC4224A8}"/>
          </ac:picMkLst>
        </pc:picChg>
        <pc:picChg chg="add del mod">
          <ac:chgData name="Andrew Albright" userId="9b1b34e39e997a4b" providerId="LiveId" clId="{D04AD7CC-E006-47E1-BAE0-EAFCD101F7D9}" dt="2022-02-19T23:36:41.948" v="3710" actId="478"/>
          <ac:picMkLst>
            <pc:docMk/>
            <pc:sldMk cId="1128843768" sldId="305"/>
            <ac:picMk id="75" creationId="{45F67350-9BEB-4D66-A5BD-740DE909990D}"/>
          </ac:picMkLst>
        </pc:picChg>
        <pc:picChg chg="add del mod">
          <ac:chgData name="Andrew Albright" userId="9b1b34e39e997a4b" providerId="LiveId" clId="{D04AD7CC-E006-47E1-BAE0-EAFCD101F7D9}" dt="2022-02-19T23:36:44.168" v="3711" actId="478"/>
          <ac:picMkLst>
            <pc:docMk/>
            <pc:sldMk cId="1128843768" sldId="305"/>
            <ac:picMk id="76" creationId="{D9778C7A-3F32-4DBD-9125-DE4EC232A09F}"/>
          </ac:picMkLst>
        </pc:picChg>
        <pc:picChg chg="add del mod">
          <ac:chgData name="Andrew Albright" userId="9b1b34e39e997a4b" providerId="LiveId" clId="{D04AD7CC-E006-47E1-BAE0-EAFCD101F7D9}" dt="2022-02-19T23:36:48.850" v="3713" actId="478"/>
          <ac:picMkLst>
            <pc:docMk/>
            <pc:sldMk cId="1128843768" sldId="305"/>
            <ac:picMk id="77" creationId="{17890CA9-D45B-44D1-B863-36B9D4F4AF95}"/>
          </ac:picMkLst>
        </pc:picChg>
        <pc:picChg chg="add del mod">
          <ac:chgData name="Andrew Albright" userId="9b1b34e39e997a4b" providerId="LiveId" clId="{D04AD7CC-E006-47E1-BAE0-EAFCD101F7D9}" dt="2022-02-19T23:36:15.727" v="3700" actId="478"/>
          <ac:picMkLst>
            <pc:docMk/>
            <pc:sldMk cId="1128843768" sldId="305"/>
            <ac:picMk id="78" creationId="{7C7E1353-8B14-485E-970F-1A84AC00CA09}"/>
          </ac:picMkLst>
        </pc:picChg>
        <pc:picChg chg="add del mod">
          <ac:chgData name="Andrew Albright" userId="9b1b34e39e997a4b" providerId="LiveId" clId="{D04AD7CC-E006-47E1-BAE0-EAFCD101F7D9}" dt="2022-02-19T23:36:46.316" v="3712" actId="478"/>
          <ac:picMkLst>
            <pc:docMk/>
            <pc:sldMk cId="1128843768" sldId="305"/>
            <ac:picMk id="79" creationId="{E38798A8-E442-44C8-AB70-B4650DEC0073}"/>
          </ac:picMkLst>
        </pc:picChg>
        <pc:picChg chg="add del mod">
          <ac:chgData name="Andrew Albright" userId="9b1b34e39e997a4b" providerId="LiveId" clId="{D04AD7CC-E006-47E1-BAE0-EAFCD101F7D9}" dt="2022-02-19T23:36:11.637" v="3697" actId="478"/>
          <ac:picMkLst>
            <pc:docMk/>
            <pc:sldMk cId="1128843768" sldId="305"/>
            <ac:picMk id="80" creationId="{C61D4BEE-47F3-469B-8DAF-E849550A47B7}"/>
          </ac:picMkLst>
        </pc:picChg>
        <pc:picChg chg="add del mod">
          <ac:chgData name="Andrew Albright" userId="9b1b34e39e997a4b" providerId="LiveId" clId="{D04AD7CC-E006-47E1-BAE0-EAFCD101F7D9}" dt="2022-02-19T23:36:14.975" v="3699" actId="478"/>
          <ac:picMkLst>
            <pc:docMk/>
            <pc:sldMk cId="1128843768" sldId="305"/>
            <ac:picMk id="81" creationId="{41293373-5902-4A49-95CB-1192F40BDF16}"/>
          </ac:picMkLst>
        </pc:picChg>
        <pc:picChg chg="add del mod">
          <ac:chgData name="Andrew Albright" userId="9b1b34e39e997a4b" providerId="LiveId" clId="{D04AD7CC-E006-47E1-BAE0-EAFCD101F7D9}" dt="2022-02-19T23:36:12.634" v="3698" actId="478"/>
          <ac:picMkLst>
            <pc:docMk/>
            <pc:sldMk cId="1128843768" sldId="305"/>
            <ac:picMk id="82" creationId="{6D74D71F-BEC1-4F58-B268-B95B7062575A}"/>
          </ac:picMkLst>
        </pc:picChg>
        <pc:picChg chg="add del mod">
          <ac:chgData name="Andrew Albright" userId="9b1b34e39e997a4b" providerId="LiveId" clId="{D04AD7CC-E006-47E1-BAE0-EAFCD101F7D9}" dt="2022-02-19T23:35:23.781" v="3676" actId="478"/>
          <ac:picMkLst>
            <pc:docMk/>
            <pc:sldMk cId="1128843768" sldId="305"/>
            <ac:picMk id="83" creationId="{55E20191-D555-409C-B58F-C54D7A550E88}"/>
          </ac:picMkLst>
        </pc:picChg>
        <pc:picChg chg="add del mod">
          <ac:chgData name="Andrew Albright" userId="9b1b34e39e997a4b" providerId="LiveId" clId="{D04AD7CC-E006-47E1-BAE0-EAFCD101F7D9}" dt="2022-02-19T23:35:46.561" v="3688" actId="478"/>
          <ac:picMkLst>
            <pc:docMk/>
            <pc:sldMk cId="1128843768" sldId="305"/>
            <ac:picMk id="84" creationId="{8B5FF524-99B3-45C3-96C4-728D08ADD397}"/>
          </ac:picMkLst>
        </pc:picChg>
        <pc:picChg chg="add del mod">
          <ac:chgData name="Andrew Albright" userId="9b1b34e39e997a4b" providerId="LiveId" clId="{D04AD7CC-E006-47E1-BAE0-EAFCD101F7D9}" dt="2022-02-19T23:35:31.277" v="3678" actId="478"/>
          <ac:picMkLst>
            <pc:docMk/>
            <pc:sldMk cId="1128843768" sldId="305"/>
            <ac:picMk id="85" creationId="{DF35E0F5-0194-4735-8B0A-455F36427E8F}"/>
          </ac:picMkLst>
        </pc:picChg>
        <pc:picChg chg="add del mod">
          <ac:chgData name="Andrew Albright" userId="9b1b34e39e997a4b" providerId="LiveId" clId="{D04AD7CC-E006-47E1-BAE0-EAFCD101F7D9}" dt="2022-02-19T23:35:49.114" v="3690" actId="478"/>
          <ac:picMkLst>
            <pc:docMk/>
            <pc:sldMk cId="1128843768" sldId="305"/>
            <ac:picMk id="86" creationId="{0AACC44B-BF7B-4F79-B6D8-6F551D9138EE}"/>
          </ac:picMkLst>
        </pc:picChg>
        <pc:picChg chg="add del mod">
          <ac:chgData name="Andrew Albright" userId="9b1b34e39e997a4b" providerId="LiveId" clId="{D04AD7CC-E006-47E1-BAE0-EAFCD101F7D9}" dt="2022-02-19T23:35:51.254" v="3692" actId="478"/>
          <ac:picMkLst>
            <pc:docMk/>
            <pc:sldMk cId="1128843768" sldId="305"/>
            <ac:picMk id="87" creationId="{4582BE1F-0819-47CB-AB3B-114F8E0ED7D5}"/>
          </ac:picMkLst>
        </pc:picChg>
        <pc:picChg chg="add del mod">
          <ac:chgData name="Andrew Albright" userId="9b1b34e39e997a4b" providerId="LiveId" clId="{D04AD7CC-E006-47E1-BAE0-EAFCD101F7D9}" dt="2022-02-19T23:35:55.596" v="3696" actId="478"/>
          <ac:picMkLst>
            <pc:docMk/>
            <pc:sldMk cId="1128843768" sldId="305"/>
            <ac:picMk id="88" creationId="{D151C0E5-5121-41A4-B978-D147D9A4C78C}"/>
          </ac:picMkLst>
        </pc:picChg>
        <pc:picChg chg="add del mod">
          <ac:chgData name="Andrew Albright" userId="9b1b34e39e997a4b" providerId="LiveId" clId="{D04AD7CC-E006-47E1-BAE0-EAFCD101F7D9}" dt="2022-02-19T23:35:35.628" v="3680" actId="478"/>
          <ac:picMkLst>
            <pc:docMk/>
            <pc:sldMk cId="1128843768" sldId="305"/>
            <ac:picMk id="89" creationId="{6ACE4BFC-A976-43D7-A8B1-F944BB49BF83}"/>
          </ac:picMkLst>
        </pc:picChg>
        <pc:picChg chg="add del mod">
          <ac:chgData name="Andrew Albright" userId="9b1b34e39e997a4b" providerId="LiveId" clId="{D04AD7CC-E006-47E1-BAE0-EAFCD101F7D9}" dt="2022-02-19T23:35:53.522" v="3694" actId="478"/>
          <ac:picMkLst>
            <pc:docMk/>
            <pc:sldMk cId="1128843768" sldId="305"/>
            <ac:picMk id="90" creationId="{0704BB4B-0823-4EA4-92D4-CDF30DC79AEA}"/>
          </ac:picMkLst>
        </pc:picChg>
        <pc:picChg chg="add del mod">
          <ac:chgData name="Andrew Albright" userId="9b1b34e39e997a4b" providerId="LiveId" clId="{D04AD7CC-E006-47E1-BAE0-EAFCD101F7D9}" dt="2022-02-19T23:35:37.828" v="3682" actId="478"/>
          <ac:picMkLst>
            <pc:docMk/>
            <pc:sldMk cId="1128843768" sldId="305"/>
            <ac:picMk id="91" creationId="{3DC6979F-A060-4439-A40A-17B8DE616889}"/>
          </ac:picMkLst>
        </pc:picChg>
        <pc:picChg chg="add del mod">
          <ac:chgData name="Andrew Albright" userId="9b1b34e39e997a4b" providerId="LiveId" clId="{D04AD7CC-E006-47E1-BAE0-EAFCD101F7D9}" dt="2022-02-19T23:35:40.239" v="3684" actId="478"/>
          <ac:picMkLst>
            <pc:docMk/>
            <pc:sldMk cId="1128843768" sldId="305"/>
            <ac:picMk id="92" creationId="{ED739BFC-58D6-4496-BBF6-BD6784CE69DF}"/>
          </ac:picMkLst>
        </pc:picChg>
        <pc:picChg chg="add del mod">
          <ac:chgData name="Andrew Albright" userId="9b1b34e39e997a4b" providerId="LiveId" clId="{D04AD7CC-E006-47E1-BAE0-EAFCD101F7D9}" dt="2022-02-19T23:35:43.449" v="3686" actId="478"/>
          <ac:picMkLst>
            <pc:docMk/>
            <pc:sldMk cId="1128843768" sldId="305"/>
            <ac:picMk id="93" creationId="{24B5989E-3C52-4B96-8E49-7B5E05261FC6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94" creationId="{52EC9CFE-C21F-4E4B-A0D1-00CE46305849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95" creationId="{3FED1A50-32E1-4A1D-8668-36632565EFCD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96" creationId="{7EB66BE5-01CB-466C-A202-566D20480734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97" creationId="{81C97AA1-B11B-4B1E-9979-70B439AED8DF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98" creationId="{4389529C-F5D9-4E05-8027-A975FE11B325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99" creationId="{B62065B7-B984-4BF9-9E4F-81AB79B2F38C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100" creationId="{B4F092EF-EABB-4D31-82D2-0941AEA046A7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101" creationId="{E30DD17D-6150-432B-BD45-F97A7B97A01E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102" creationId="{CF380AEE-D3F0-4F87-B8AC-A4187751631D}"/>
          </ac:picMkLst>
        </pc:picChg>
        <pc:picChg chg="add del mod">
          <ac:chgData name="Andrew Albright" userId="9b1b34e39e997a4b" providerId="LiveId" clId="{D04AD7CC-E006-47E1-BAE0-EAFCD101F7D9}" dt="2022-02-19T23:37:28.085" v="3727" actId="571"/>
          <ac:picMkLst>
            <pc:docMk/>
            <pc:sldMk cId="1128843768" sldId="305"/>
            <ac:picMk id="103" creationId="{85493010-BEA0-4F7F-9A01-8897B99982A1}"/>
          </ac:picMkLst>
        </pc:picChg>
      </pc:sldChg>
      <pc:sldChg chg="addSp delSp modSp new del mod">
        <pc:chgData name="Andrew Albright" userId="9b1b34e39e997a4b" providerId="LiveId" clId="{D04AD7CC-E006-47E1-BAE0-EAFCD101F7D9}" dt="2022-02-19T23:56:10.671" v="3894" actId="47"/>
        <pc:sldMkLst>
          <pc:docMk/>
          <pc:sldMk cId="2886982479" sldId="306"/>
        </pc:sldMkLst>
        <pc:spChg chg="mod">
          <ac:chgData name="Andrew Albright" userId="9b1b34e39e997a4b" providerId="LiveId" clId="{D04AD7CC-E006-47E1-BAE0-EAFCD101F7D9}" dt="2022-02-19T23:11:14.953" v="3474" actId="20577"/>
          <ac:spMkLst>
            <pc:docMk/>
            <pc:sldMk cId="2886982479" sldId="306"/>
            <ac:spMk id="2" creationId="{D4EC6E2F-A02A-4D22-BEDF-0EF6E35D8472}"/>
          </ac:spMkLst>
        </pc:spChg>
        <pc:spChg chg="del">
          <ac:chgData name="Andrew Albright" userId="9b1b34e39e997a4b" providerId="LiveId" clId="{D04AD7CC-E006-47E1-BAE0-EAFCD101F7D9}" dt="2022-02-19T23:51:14.621" v="3797"/>
          <ac:spMkLst>
            <pc:docMk/>
            <pc:sldMk cId="2886982479" sldId="306"/>
            <ac:spMk id="3" creationId="{F1FBB642-5725-46E1-A3CE-8D4AE47002E9}"/>
          </ac:spMkLst>
        </pc:spChg>
        <pc:picChg chg="add mod">
          <ac:chgData name="Andrew Albright" userId="9b1b34e39e997a4b" providerId="LiveId" clId="{D04AD7CC-E006-47E1-BAE0-EAFCD101F7D9}" dt="2022-02-19T23:51:46.656" v="3822" actId="1076"/>
          <ac:picMkLst>
            <pc:docMk/>
            <pc:sldMk cId="2886982479" sldId="306"/>
            <ac:picMk id="6" creationId="{E9A44908-1B1F-44D3-94CD-E0EFA169352F}"/>
          </ac:picMkLst>
        </pc:picChg>
      </pc:sldChg>
      <pc:sldChg chg="addSp delSp modSp new mod modAnim">
        <pc:chgData name="Andrew Albright" userId="9b1b34e39e997a4b" providerId="LiveId" clId="{D04AD7CC-E006-47E1-BAE0-EAFCD101F7D9}" dt="2022-02-20T07:52:51.400" v="4516"/>
        <pc:sldMkLst>
          <pc:docMk/>
          <pc:sldMk cId="799982281" sldId="307"/>
        </pc:sldMkLst>
        <pc:spChg chg="mod">
          <ac:chgData name="Andrew Albright" userId="9b1b34e39e997a4b" providerId="LiveId" clId="{D04AD7CC-E006-47E1-BAE0-EAFCD101F7D9}" dt="2022-02-20T07:51:50.140" v="4495" actId="20577"/>
          <ac:spMkLst>
            <pc:docMk/>
            <pc:sldMk cId="799982281" sldId="307"/>
            <ac:spMk id="2" creationId="{E546E7BF-A6D1-47F6-8568-379B7E9FA57D}"/>
          </ac:spMkLst>
        </pc:spChg>
        <pc:spChg chg="del">
          <ac:chgData name="Andrew Albright" userId="9b1b34e39e997a4b" providerId="LiveId" clId="{D04AD7CC-E006-47E1-BAE0-EAFCD101F7D9}" dt="2022-02-20T05:29:33.054" v="4006"/>
          <ac:spMkLst>
            <pc:docMk/>
            <pc:sldMk cId="799982281" sldId="307"/>
            <ac:spMk id="3" creationId="{AECADC7A-6CD8-4890-9A91-A2B09AC6F1B0}"/>
          </ac:spMkLst>
        </pc:spChg>
        <pc:spChg chg="add del mod">
          <ac:chgData name="Andrew Albright" userId="9b1b34e39e997a4b" providerId="LiveId" clId="{D04AD7CC-E006-47E1-BAE0-EAFCD101F7D9}" dt="2022-02-20T05:32:32.716" v="4009"/>
          <ac:spMkLst>
            <pc:docMk/>
            <pc:sldMk cId="799982281" sldId="307"/>
            <ac:spMk id="8" creationId="{3446B0E9-F74D-412F-BBA0-EF64C0A47D11}"/>
          </ac:spMkLst>
        </pc:spChg>
        <pc:spChg chg="add del mod">
          <ac:chgData name="Andrew Albright" userId="9b1b34e39e997a4b" providerId="LiveId" clId="{D04AD7CC-E006-47E1-BAE0-EAFCD101F7D9}" dt="2022-02-20T07:46:04.625" v="4254" actId="478"/>
          <ac:spMkLst>
            <pc:docMk/>
            <pc:sldMk cId="799982281" sldId="307"/>
            <ac:spMk id="16" creationId="{06C6DDF5-049F-4069-BB23-AC422FD9AC0B}"/>
          </ac:spMkLst>
        </pc:spChg>
        <pc:spChg chg="add mod">
          <ac:chgData name="Andrew Albright" userId="9b1b34e39e997a4b" providerId="LiveId" clId="{D04AD7CC-E006-47E1-BAE0-EAFCD101F7D9}" dt="2022-02-20T07:48:01.303" v="4306" actId="164"/>
          <ac:spMkLst>
            <pc:docMk/>
            <pc:sldMk cId="799982281" sldId="307"/>
            <ac:spMk id="17" creationId="{81F05242-BF09-4810-B0BF-616B57B4AB5B}"/>
          </ac:spMkLst>
        </pc:spChg>
        <pc:spChg chg="add mod">
          <ac:chgData name="Andrew Albright" userId="9b1b34e39e997a4b" providerId="LiveId" clId="{D04AD7CC-E006-47E1-BAE0-EAFCD101F7D9}" dt="2022-02-20T07:48:01.303" v="4306" actId="164"/>
          <ac:spMkLst>
            <pc:docMk/>
            <pc:sldMk cId="799982281" sldId="307"/>
            <ac:spMk id="18" creationId="{C9D10648-A373-4A6F-94F1-9381EADE182C}"/>
          </ac:spMkLst>
        </pc:spChg>
        <pc:spChg chg="add mod">
          <ac:chgData name="Andrew Albright" userId="9b1b34e39e997a4b" providerId="LiveId" clId="{D04AD7CC-E006-47E1-BAE0-EAFCD101F7D9}" dt="2022-02-20T07:52:10.205" v="4512" actId="1036"/>
          <ac:spMkLst>
            <pc:docMk/>
            <pc:sldMk cId="799982281" sldId="307"/>
            <ac:spMk id="20" creationId="{46145EF8-9169-4597-9343-E312E39708A1}"/>
          </ac:spMkLst>
        </pc:spChg>
        <pc:spChg chg="add mod">
          <ac:chgData name="Andrew Albright" userId="9b1b34e39e997a4b" providerId="LiveId" clId="{D04AD7CC-E006-47E1-BAE0-EAFCD101F7D9}" dt="2022-02-20T07:52:10.205" v="4512" actId="1036"/>
          <ac:spMkLst>
            <pc:docMk/>
            <pc:sldMk cId="799982281" sldId="307"/>
            <ac:spMk id="21" creationId="{5D29D2DA-70DF-4157-91A9-09798B575BBB}"/>
          </ac:spMkLst>
        </pc:spChg>
        <pc:spChg chg="add mod">
          <ac:chgData name="Andrew Albright" userId="9b1b34e39e997a4b" providerId="LiveId" clId="{D04AD7CC-E006-47E1-BAE0-EAFCD101F7D9}" dt="2022-02-20T07:52:10.205" v="4512" actId="1036"/>
          <ac:spMkLst>
            <pc:docMk/>
            <pc:sldMk cId="799982281" sldId="307"/>
            <ac:spMk id="22" creationId="{23CC0887-4814-423E-8975-FF8551EA4E16}"/>
          </ac:spMkLst>
        </pc:spChg>
        <pc:grpChg chg="add mod">
          <ac:chgData name="Andrew Albright" userId="9b1b34e39e997a4b" providerId="LiveId" clId="{D04AD7CC-E006-47E1-BAE0-EAFCD101F7D9}" dt="2022-02-20T07:52:10.205" v="4512" actId="1036"/>
          <ac:grpSpMkLst>
            <pc:docMk/>
            <pc:sldMk cId="799982281" sldId="307"/>
            <ac:grpSpMk id="19" creationId="{98ED3508-5793-4A7E-BA10-632B80DE15EA}"/>
          </ac:grpSpMkLst>
        </pc:grpChg>
        <pc:picChg chg="add del mod">
          <ac:chgData name="Andrew Albright" userId="9b1b34e39e997a4b" providerId="LiveId" clId="{D04AD7CC-E006-47E1-BAE0-EAFCD101F7D9}" dt="2022-02-20T05:32:25.835" v="4008" actId="478"/>
          <ac:picMkLst>
            <pc:docMk/>
            <pc:sldMk cId="799982281" sldId="307"/>
            <ac:picMk id="6" creationId="{14FAF455-B383-4BC5-AD2B-EBD46F93066B}"/>
          </ac:picMkLst>
        </pc:picChg>
        <pc:picChg chg="add del mod">
          <ac:chgData name="Andrew Albright" userId="9b1b34e39e997a4b" providerId="LiveId" clId="{D04AD7CC-E006-47E1-BAE0-EAFCD101F7D9}" dt="2022-02-20T07:46:02.070" v="4253" actId="478"/>
          <ac:picMkLst>
            <pc:docMk/>
            <pc:sldMk cId="799982281" sldId="307"/>
            <ac:picMk id="10" creationId="{283C6EF5-DA17-4971-BE02-948761D230BC}"/>
          </ac:picMkLst>
        </pc:picChg>
        <pc:picChg chg="add del mod">
          <ac:chgData name="Andrew Albright" userId="9b1b34e39e997a4b" providerId="LiveId" clId="{D04AD7CC-E006-47E1-BAE0-EAFCD101F7D9}" dt="2022-02-20T05:34:03.043" v="4026"/>
          <ac:picMkLst>
            <pc:docMk/>
            <pc:sldMk cId="799982281" sldId="307"/>
            <ac:picMk id="11" creationId="{B5310E1B-68EC-4E7D-B43C-FDCB35C62D00}"/>
          </ac:picMkLst>
        </pc:picChg>
        <pc:picChg chg="add mod">
          <ac:chgData name="Andrew Albright" userId="9b1b34e39e997a4b" providerId="LiveId" clId="{D04AD7CC-E006-47E1-BAE0-EAFCD101F7D9}" dt="2022-02-20T07:52:10.205" v="4512" actId="1036"/>
          <ac:picMkLst>
            <pc:docMk/>
            <pc:sldMk cId="799982281" sldId="307"/>
            <ac:picMk id="13" creationId="{624D3C2C-9A29-484F-9360-701DB383DC8F}"/>
          </ac:picMkLst>
        </pc:picChg>
        <pc:picChg chg="add mod">
          <ac:chgData name="Andrew Albright" userId="9b1b34e39e997a4b" providerId="LiveId" clId="{D04AD7CC-E006-47E1-BAE0-EAFCD101F7D9}" dt="2022-02-20T07:52:10.205" v="4512" actId="1036"/>
          <ac:picMkLst>
            <pc:docMk/>
            <pc:sldMk cId="799982281" sldId="307"/>
            <ac:picMk id="14" creationId="{DBA2455C-CEC0-48B8-AF03-A7A9778B6BFA}"/>
          </ac:picMkLst>
        </pc:picChg>
      </pc:sldChg>
      <pc:sldChg chg="addSp delSp modSp new mod modAnim modNotesTx">
        <pc:chgData name="Andrew Albright" userId="9b1b34e39e997a4b" providerId="LiveId" clId="{D04AD7CC-E006-47E1-BAE0-EAFCD101F7D9}" dt="2022-03-28T18:47:22.734" v="10880"/>
        <pc:sldMkLst>
          <pc:docMk/>
          <pc:sldMk cId="2849043784" sldId="308"/>
        </pc:sldMkLst>
        <pc:spChg chg="mod">
          <ac:chgData name="Andrew Albright" userId="9b1b34e39e997a4b" providerId="LiveId" clId="{D04AD7CC-E006-47E1-BAE0-EAFCD101F7D9}" dt="2022-02-19T23:55:26.392" v="3891" actId="20577"/>
          <ac:spMkLst>
            <pc:docMk/>
            <pc:sldMk cId="2849043784" sldId="308"/>
            <ac:spMk id="2" creationId="{AAA4FA2D-76BF-4681-8F38-3D36D0C9A4DE}"/>
          </ac:spMkLst>
        </pc:spChg>
        <pc:spChg chg="add del">
          <ac:chgData name="Andrew Albright" userId="9b1b34e39e997a4b" providerId="LiveId" clId="{D04AD7CC-E006-47E1-BAE0-EAFCD101F7D9}" dt="2022-02-20T07:27:48.023" v="4105" actId="478"/>
          <ac:spMkLst>
            <pc:docMk/>
            <pc:sldMk cId="2849043784" sldId="308"/>
            <ac:spMk id="3" creationId="{706B03EC-74E5-4AAB-9279-9EB5AA2B1F5B}"/>
          </ac:spMkLst>
        </pc:spChg>
        <pc:spChg chg="add mod">
          <ac:chgData name="Andrew Albright" userId="9b1b34e39e997a4b" providerId="LiveId" clId="{D04AD7CC-E006-47E1-BAE0-EAFCD101F7D9}" dt="2022-02-20T19:23:50.085" v="5244" actId="1076"/>
          <ac:spMkLst>
            <pc:docMk/>
            <pc:sldMk cId="2849043784" sldId="308"/>
            <ac:spMk id="10" creationId="{713200F5-EB91-4A65-9A11-0947121B0ED1}"/>
          </ac:spMkLst>
        </pc:spChg>
        <pc:picChg chg="add del mod">
          <ac:chgData name="Andrew Albright" userId="9b1b34e39e997a4b" providerId="LiveId" clId="{D04AD7CC-E006-47E1-BAE0-EAFCD101F7D9}" dt="2022-02-20T07:29:42.575" v="4114" actId="478"/>
          <ac:picMkLst>
            <pc:docMk/>
            <pc:sldMk cId="2849043784" sldId="308"/>
            <ac:picMk id="5" creationId="{A94552BE-E12F-45AA-AF6A-5C14E933EC58}"/>
          </ac:picMkLst>
        </pc:picChg>
        <pc:picChg chg="add del mod modCrop">
          <ac:chgData name="Andrew Albright" userId="9b1b34e39e997a4b" providerId="LiveId" clId="{D04AD7CC-E006-47E1-BAE0-EAFCD101F7D9}" dt="2022-02-20T07:27:46.184" v="4104"/>
          <ac:picMkLst>
            <pc:docMk/>
            <pc:sldMk cId="2849043784" sldId="308"/>
            <ac:picMk id="7" creationId="{F1FCCE31-6F28-4F0E-BD0A-1F3BC4954105}"/>
          </ac:picMkLst>
        </pc:picChg>
        <pc:picChg chg="add mod modCrop">
          <ac:chgData name="Andrew Albright" userId="9b1b34e39e997a4b" providerId="LiveId" clId="{D04AD7CC-E006-47E1-BAE0-EAFCD101F7D9}" dt="2022-02-20T19:23:47.757" v="5243" actId="1076"/>
          <ac:picMkLst>
            <pc:docMk/>
            <pc:sldMk cId="2849043784" sldId="308"/>
            <ac:picMk id="9" creationId="{4ECE4A9B-C21A-4507-AC8B-56571AB5A201}"/>
          </ac:picMkLst>
        </pc:picChg>
        <pc:picChg chg="add mod">
          <ac:chgData name="Andrew Albright" userId="9b1b34e39e997a4b" providerId="LiveId" clId="{D04AD7CC-E006-47E1-BAE0-EAFCD101F7D9}" dt="2022-02-20T19:23:42.671" v="5242" actId="1076"/>
          <ac:picMkLst>
            <pc:docMk/>
            <pc:sldMk cId="2849043784" sldId="308"/>
            <ac:picMk id="12" creationId="{E2BB0F81-EAD0-44CA-8AD5-0F250C0EA9B1}"/>
          </ac:picMkLst>
        </pc:picChg>
      </pc:sldChg>
      <pc:sldChg chg="addSp delSp modSp new del mod modNotesTx">
        <pc:chgData name="Andrew Albright" userId="9b1b34e39e997a4b" providerId="LiveId" clId="{D04AD7CC-E006-47E1-BAE0-EAFCD101F7D9}" dt="2022-03-28T18:27:48.608" v="10832" actId="47"/>
        <pc:sldMkLst>
          <pc:docMk/>
          <pc:sldMk cId="3807484459" sldId="309"/>
        </pc:sldMkLst>
        <pc:spChg chg="mod">
          <ac:chgData name="Andrew Albright" userId="9b1b34e39e997a4b" providerId="LiveId" clId="{D04AD7CC-E006-47E1-BAE0-EAFCD101F7D9}" dt="2022-02-20T07:36:03.190" v="4215" actId="20577"/>
          <ac:spMkLst>
            <pc:docMk/>
            <pc:sldMk cId="3807484459" sldId="309"/>
            <ac:spMk id="2" creationId="{7617E60E-D9D9-46B2-A2A5-08996C1750A0}"/>
          </ac:spMkLst>
        </pc:spChg>
        <pc:spChg chg="del">
          <ac:chgData name="Andrew Albright" userId="9b1b34e39e997a4b" providerId="LiveId" clId="{D04AD7CC-E006-47E1-BAE0-EAFCD101F7D9}" dt="2022-02-20T06:06:55.912" v="4090"/>
          <ac:spMkLst>
            <pc:docMk/>
            <pc:sldMk cId="3807484459" sldId="309"/>
            <ac:spMk id="3" creationId="{37793BB5-0D24-4BC2-B6C7-34DEEB1FA370}"/>
          </ac:spMkLst>
        </pc:spChg>
        <pc:picChg chg="add mod">
          <ac:chgData name="Andrew Albright" userId="9b1b34e39e997a4b" providerId="LiveId" clId="{D04AD7CC-E006-47E1-BAE0-EAFCD101F7D9}" dt="2022-02-20T07:36:11.712" v="4237" actId="1038"/>
          <ac:picMkLst>
            <pc:docMk/>
            <pc:sldMk cId="3807484459" sldId="309"/>
            <ac:picMk id="6" creationId="{8E13AEC8-A323-42E0-8431-CE8C5E052504}"/>
          </ac:picMkLst>
        </pc:picChg>
        <pc:picChg chg="add mod">
          <ac:chgData name="Andrew Albright" userId="9b1b34e39e997a4b" providerId="LiveId" clId="{D04AD7CC-E006-47E1-BAE0-EAFCD101F7D9}" dt="2022-02-20T07:34:55.656" v="4168" actId="1038"/>
          <ac:picMkLst>
            <pc:docMk/>
            <pc:sldMk cId="3807484459" sldId="309"/>
            <ac:picMk id="8" creationId="{A5839BF4-E8F1-4B32-B861-CE5BC9CCD217}"/>
          </ac:picMkLst>
        </pc:picChg>
        <pc:picChg chg="add mod">
          <ac:chgData name="Andrew Albright" userId="9b1b34e39e997a4b" providerId="LiveId" clId="{D04AD7CC-E006-47E1-BAE0-EAFCD101F7D9}" dt="2022-02-20T07:34:55.656" v="4168" actId="1038"/>
          <ac:picMkLst>
            <pc:docMk/>
            <pc:sldMk cId="3807484459" sldId="309"/>
            <ac:picMk id="10" creationId="{439AF64E-F940-4FB5-A5B9-064CD531A366}"/>
          </ac:picMkLst>
        </pc:picChg>
      </pc:sldChg>
      <pc:sldChg chg="addSp delSp modSp new mod modShow">
        <pc:chgData name="Andrew Albright" userId="9b1b34e39e997a4b" providerId="LiveId" clId="{D04AD7CC-E006-47E1-BAE0-EAFCD101F7D9}" dt="2022-02-20T20:16:03.851" v="5399" actId="729"/>
        <pc:sldMkLst>
          <pc:docMk/>
          <pc:sldMk cId="3743697478" sldId="310"/>
        </pc:sldMkLst>
        <pc:spChg chg="mod">
          <ac:chgData name="Andrew Albright" userId="9b1b34e39e997a4b" providerId="LiveId" clId="{D04AD7CC-E006-47E1-BAE0-EAFCD101F7D9}" dt="2022-02-20T07:53:51.234" v="4536" actId="20577"/>
          <ac:spMkLst>
            <pc:docMk/>
            <pc:sldMk cId="3743697478" sldId="310"/>
            <ac:spMk id="2" creationId="{89C468F3-87CC-4DB3-9EAC-07D15D048F1E}"/>
          </ac:spMkLst>
        </pc:spChg>
        <pc:spChg chg="del">
          <ac:chgData name="Andrew Albright" userId="9b1b34e39e997a4b" providerId="LiveId" clId="{D04AD7CC-E006-47E1-BAE0-EAFCD101F7D9}" dt="2022-02-20T07:53:59.127" v="4537"/>
          <ac:spMkLst>
            <pc:docMk/>
            <pc:sldMk cId="3743697478" sldId="310"/>
            <ac:spMk id="3" creationId="{9F5835ED-DE60-4F67-9BB4-C6A80AD0E37E}"/>
          </ac:spMkLst>
        </pc:spChg>
        <pc:picChg chg="add mod">
          <ac:chgData name="Andrew Albright" userId="9b1b34e39e997a4b" providerId="LiveId" clId="{D04AD7CC-E006-47E1-BAE0-EAFCD101F7D9}" dt="2022-02-20T07:54:03.929" v="4540" actId="18653"/>
          <ac:picMkLst>
            <pc:docMk/>
            <pc:sldMk cId="3743697478" sldId="310"/>
            <ac:picMk id="6" creationId="{EBCA00E6-8851-460A-9DD7-9B29E3232C0F}"/>
          </ac:picMkLst>
        </pc:picChg>
      </pc:sldChg>
      <pc:sldChg chg="modSp new mod modAnim">
        <pc:chgData name="Andrew Albright" userId="9b1b34e39e997a4b" providerId="LiveId" clId="{D04AD7CC-E006-47E1-BAE0-EAFCD101F7D9}" dt="2022-02-20T20:51:41.888" v="6706"/>
        <pc:sldMkLst>
          <pc:docMk/>
          <pc:sldMk cId="1919707235" sldId="311"/>
        </pc:sldMkLst>
        <pc:spChg chg="mod">
          <ac:chgData name="Andrew Albright" userId="9b1b34e39e997a4b" providerId="LiveId" clId="{D04AD7CC-E006-47E1-BAE0-EAFCD101F7D9}" dt="2022-02-20T18:41:20.408" v="4555" actId="20577"/>
          <ac:spMkLst>
            <pc:docMk/>
            <pc:sldMk cId="1919707235" sldId="311"/>
            <ac:spMk id="2" creationId="{5B15D439-B170-4F3B-87B5-977AB884F727}"/>
          </ac:spMkLst>
        </pc:spChg>
        <pc:spChg chg="mod">
          <ac:chgData name="Andrew Albright" userId="9b1b34e39e997a4b" providerId="LiveId" clId="{D04AD7CC-E006-47E1-BAE0-EAFCD101F7D9}" dt="2022-02-20T20:51:21.242" v="6704" actId="20577"/>
          <ac:spMkLst>
            <pc:docMk/>
            <pc:sldMk cId="1919707235" sldId="311"/>
            <ac:spMk id="3" creationId="{A44EE018-B76A-4C30-B252-5EAB2692FE80}"/>
          </ac:spMkLst>
        </pc:spChg>
      </pc:sldChg>
      <pc:sldChg chg="addSp delSp modSp new mod delAnim modAnim modNotesTx">
        <pc:chgData name="Andrew Albright" userId="9b1b34e39e997a4b" providerId="LiveId" clId="{D04AD7CC-E006-47E1-BAE0-EAFCD101F7D9}" dt="2022-03-30T16:35:33.823" v="12752" actId="20577"/>
        <pc:sldMkLst>
          <pc:docMk/>
          <pc:sldMk cId="3467760131" sldId="312"/>
        </pc:sldMkLst>
        <pc:spChg chg="mod">
          <ac:chgData name="Andrew Albright" userId="9b1b34e39e997a4b" providerId="LiveId" clId="{D04AD7CC-E006-47E1-BAE0-EAFCD101F7D9}" dt="2022-02-20T20:52:53.165" v="6933" actId="20577"/>
          <ac:spMkLst>
            <pc:docMk/>
            <pc:sldMk cId="3467760131" sldId="312"/>
            <ac:spMk id="2" creationId="{4A383094-E05E-4B87-BAFE-A22BEDCCD5E3}"/>
          </ac:spMkLst>
        </pc:spChg>
        <pc:spChg chg="del">
          <ac:chgData name="Andrew Albright" userId="9b1b34e39e997a4b" providerId="LiveId" clId="{D04AD7CC-E006-47E1-BAE0-EAFCD101F7D9}" dt="2022-02-20T18:59:45.210" v="4932" actId="478"/>
          <ac:spMkLst>
            <pc:docMk/>
            <pc:sldMk cId="3467760131" sldId="312"/>
            <ac:spMk id="3" creationId="{3B38945E-BDB5-46B1-80D4-CD698FAD011A}"/>
          </ac:spMkLst>
        </pc:spChg>
        <pc:grpChg chg="add del mod">
          <ac:chgData name="Andrew Albright" userId="9b1b34e39e997a4b" providerId="LiveId" clId="{D04AD7CC-E006-47E1-BAE0-EAFCD101F7D9}" dt="2022-02-20T19:01:03.007" v="4955" actId="165"/>
          <ac:grpSpMkLst>
            <pc:docMk/>
            <pc:sldMk cId="3467760131" sldId="312"/>
            <ac:grpSpMk id="11" creationId="{A13B5CB0-7D90-4958-A2EF-9A5ACFEF5B08}"/>
          </ac:grpSpMkLst>
        </pc:grpChg>
        <pc:picChg chg="add del mod">
          <ac:chgData name="Andrew Albright" userId="9b1b34e39e997a4b" providerId="LiveId" clId="{D04AD7CC-E006-47E1-BAE0-EAFCD101F7D9}" dt="2022-02-20T19:00:02.327" v="4936" actId="478"/>
          <ac:picMkLst>
            <pc:docMk/>
            <pc:sldMk cId="3467760131" sldId="312"/>
            <ac:picMk id="6" creationId="{E26B0E45-C93A-4103-84A6-5169D92E1661}"/>
          </ac:picMkLst>
        </pc:picChg>
        <pc:picChg chg="add mod topLvl">
          <ac:chgData name="Andrew Albright" userId="9b1b34e39e997a4b" providerId="LiveId" clId="{D04AD7CC-E006-47E1-BAE0-EAFCD101F7D9}" dt="2022-02-20T19:01:03.007" v="4955" actId="165"/>
          <ac:picMkLst>
            <pc:docMk/>
            <pc:sldMk cId="3467760131" sldId="312"/>
            <ac:picMk id="8" creationId="{F4D62476-6BD0-48BD-A3EC-D0D04DB8B29D}"/>
          </ac:picMkLst>
        </pc:picChg>
        <pc:picChg chg="add del mod ord topLvl">
          <ac:chgData name="Andrew Albright" userId="9b1b34e39e997a4b" providerId="LiveId" clId="{D04AD7CC-E006-47E1-BAE0-EAFCD101F7D9}" dt="2022-02-20T19:04:40.751" v="4976" actId="478"/>
          <ac:picMkLst>
            <pc:docMk/>
            <pc:sldMk cId="3467760131" sldId="312"/>
            <ac:picMk id="10" creationId="{AB04AC2A-4DC8-4B65-855E-4E30F743CB54}"/>
          </ac:picMkLst>
        </pc:picChg>
        <pc:picChg chg="add mod ord">
          <ac:chgData name="Andrew Albright" userId="9b1b34e39e997a4b" providerId="LiveId" clId="{D04AD7CC-E006-47E1-BAE0-EAFCD101F7D9}" dt="2022-02-20T19:05:00.649" v="4982" actId="167"/>
          <ac:picMkLst>
            <pc:docMk/>
            <pc:sldMk cId="3467760131" sldId="312"/>
            <ac:picMk id="13" creationId="{CFDADA89-C8C3-4F31-87E6-8C66F6272A75}"/>
          </ac:picMkLst>
        </pc:picChg>
      </pc:sldChg>
      <pc:sldChg chg="addSp delSp modSp add mod ord modShow">
        <pc:chgData name="Andrew Albright" userId="9b1b34e39e997a4b" providerId="LiveId" clId="{D04AD7CC-E006-47E1-BAE0-EAFCD101F7D9}" dt="2022-03-29T01:47:06.281" v="11030" actId="1076"/>
        <pc:sldMkLst>
          <pc:docMk/>
          <pc:sldMk cId="3586946680" sldId="313"/>
        </pc:sldMkLst>
        <pc:spChg chg="del mod topLvl">
          <ac:chgData name="Andrew Albright" userId="9b1b34e39e997a4b" providerId="LiveId" clId="{D04AD7CC-E006-47E1-BAE0-EAFCD101F7D9}" dt="2022-02-20T20:10:51.183" v="5390" actId="478"/>
          <ac:spMkLst>
            <pc:docMk/>
            <pc:sldMk cId="3586946680" sldId="313"/>
            <ac:spMk id="6" creationId="{6C10EA08-8013-4EB4-B7D8-84230A1BDC37}"/>
          </ac:spMkLst>
        </pc:spChg>
        <pc:spChg chg="mod">
          <ac:chgData name="Andrew Albright" userId="9b1b34e39e997a4b" providerId="LiveId" clId="{D04AD7CC-E006-47E1-BAE0-EAFCD101F7D9}" dt="2022-02-20T20:04:36.387" v="5384" actId="1035"/>
          <ac:spMkLst>
            <pc:docMk/>
            <pc:sldMk cId="3586946680" sldId="313"/>
            <ac:spMk id="15" creationId="{82E4C550-F00A-437F-822A-DBCB52A3D203}"/>
          </ac:spMkLst>
        </pc:spChg>
        <pc:spChg chg="mod">
          <ac:chgData name="Andrew Albright" userId="9b1b34e39e997a4b" providerId="LiveId" clId="{D04AD7CC-E006-47E1-BAE0-EAFCD101F7D9}" dt="2022-02-20T20:04:01.352" v="5310" actId="1035"/>
          <ac:spMkLst>
            <pc:docMk/>
            <pc:sldMk cId="3586946680" sldId="313"/>
            <ac:spMk id="22" creationId="{10AF708D-5DE4-4592-8448-4DC14680A696}"/>
          </ac:spMkLst>
        </pc:spChg>
        <pc:spChg chg="mod">
          <ac:chgData name="Andrew Albright" userId="9b1b34e39e997a4b" providerId="LiveId" clId="{D04AD7CC-E006-47E1-BAE0-EAFCD101F7D9}" dt="2022-02-20T20:04:01.352" v="5310" actId="1035"/>
          <ac:spMkLst>
            <pc:docMk/>
            <pc:sldMk cId="3586946680" sldId="313"/>
            <ac:spMk id="23" creationId="{BFE9DE11-00F9-4453-B2B8-127F18727993}"/>
          </ac:spMkLst>
        </pc:spChg>
        <pc:grpChg chg="del mod topLvl">
          <ac:chgData name="Andrew Albright" userId="9b1b34e39e997a4b" providerId="LiveId" clId="{D04AD7CC-E006-47E1-BAE0-EAFCD101F7D9}" dt="2022-02-20T20:10:35.149" v="5385" actId="165"/>
          <ac:grpSpMkLst>
            <pc:docMk/>
            <pc:sldMk cId="3586946680" sldId="313"/>
            <ac:grpSpMk id="17" creationId="{9AABE65C-4404-47CA-B00D-4BE4EDFEE23A}"/>
          </ac:grpSpMkLst>
        </pc:grpChg>
        <pc:grpChg chg="del mod topLvl">
          <ac:chgData name="Andrew Albright" userId="9b1b34e39e997a4b" providerId="LiveId" clId="{D04AD7CC-E006-47E1-BAE0-EAFCD101F7D9}" dt="2022-02-20T20:14:26.319" v="5392" actId="478"/>
          <ac:grpSpMkLst>
            <pc:docMk/>
            <pc:sldMk cId="3586946680" sldId="313"/>
            <ac:grpSpMk id="18" creationId="{733B0C79-9B48-43FB-A299-A9DBFA5C6CAC}"/>
          </ac:grpSpMkLst>
        </pc:grpChg>
        <pc:grpChg chg="del">
          <ac:chgData name="Andrew Albright" userId="9b1b34e39e997a4b" providerId="LiveId" clId="{D04AD7CC-E006-47E1-BAE0-EAFCD101F7D9}" dt="2022-02-20T19:40:21.738" v="5263" actId="165"/>
          <ac:grpSpMkLst>
            <pc:docMk/>
            <pc:sldMk cId="3586946680" sldId="313"/>
            <ac:grpSpMk id="20" creationId="{8F8AB670-EC73-433D-9B05-E933B76D3D71}"/>
          </ac:grpSpMkLst>
        </pc:grpChg>
        <pc:grpChg chg="del">
          <ac:chgData name="Andrew Albright" userId="9b1b34e39e997a4b" providerId="LiveId" clId="{D04AD7CC-E006-47E1-BAE0-EAFCD101F7D9}" dt="2022-02-20T19:29:14.076" v="5249" actId="165"/>
          <ac:grpSpMkLst>
            <pc:docMk/>
            <pc:sldMk cId="3586946680" sldId="313"/>
            <ac:grpSpMk id="21" creationId="{1EA7881F-1F35-46B3-8502-4B00D29572EE}"/>
          </ac:grpSpMkLst>
        </pc:grpChg>
        <pc:picChg chg="add del mod">
          <ac:chgData name="Andrew Albright" userId="9b1b34e39e997a4b" providerId="LiveId" clId="{D04AD7CC-E006-47E1-BAE0-EAFCD101F7D9}" dt="2022-03-28T18:30:31.363" v="10841" actId="478"/>
          <ac:picMkLst>
            <pc:docMk/>
            <pc:sldMk cId="3586946680" sldId="313"/>
            <ac:picMk id="5" creationId="{6A5AC48D-32BD-4939-92DE-E4C363221807}"/>
          </ac:picMkLst>
        </pc:picChg>
        <pc:picChg chg="add mod">
          <ac:chgData name="Andrew Albright" userId="9b1b34e39e997a4b" providerId="LiveId" clId="{D04AD7CC-E006-47E1-BAE0-EAFCD101F7D9}" dt="2022-03-29T01:42:19.840" v="11011" actId="1076"/>
          <ac:picMkLst>
            <pc:docMk/>
            <pc:sldMk cId="3586946680" sldId="313"/>
            <ac:picMk id="5" creationId="{BBD93CEB-5886-47FE-B841-1D60944E8992}"/>
          </ac:picMkLst>
        </pc:picChg>
        <pc:picChg chg="add del mod">
          <ac:chgData name="Andrew Albright" userId="9b1b34e39e997a4b" providerId="LiveId" clId="{D04AD7CC-E006-47E1-BAE0-EAFCD101F7D9}" dt="2022-03-29T01:45:47.346" v="11017" actId="478"/>
          <ac:picMkLst>
            <pc:docMk/>
            <pc:sldMk cId="3586946680" sldId="313"/>
            <ac:picMk id="7" creationId="{1EB870BF-4B7F-4F22-BAB4-0ACF66D0AB16}"/>
          </ac:picMkLst>
        </pc:picChg>
        <pc:picChg chg="del mod topLvl">
          <ac:chgData name="Andrew Albright" userId="9b1b34e39e997a4b" providerId="LiveId" clId="{D04AD7CC-E006-47E1-BAE0-EAFCD101F7D9}" dt="2022-02-20T20:10:36.811" v="5386" actId="478"/>
          <ac:picMkLst>
            <pc:docMk/>
            <pc:sldMk cId="3586946680" sldId="313"/>
            <ac:picMk id="8" creationId="{B877DBB1-1BF1-4D0D-802A-37CBB11E9F73}"/>
          </ac:picMkLst>
        </pc:picChg>
        <pc:picChg chg="add mod">
          <ac:chgData name="Andrew Albright" userId="9b1b34e39e997a4b" providerId="LiveId" clId="{D04AD7CC-E006-47E1-BAE0-EAFCD101F7D9}" dt="2022-03-29T01:46:02.391" v="11018" actId="1076"/>
          <ac:picMkLst>
            <pc:docMk/>
            <pc:sldMk cId="3586946680" sldId="313"/>
            <ac:picMk id="8" creationId="{BCA9A2B7-374D-49F5-9F14-A59325A936F6}"/>
          </ac:picMkLst>
        </pc:picChg>
        <pc:picChg chg="add del mod">
          <ac:chgData name="Andrew Albright" userId="9b1b34e39e997a4b" providerId="LiveId" clId="{D04AD7CC-E006-47E1-BAE0-EAFCD101F7D9}" dt="2022-03-28T18:38:36.222" v="10849" actId="478"/>
          <ac:picMkLst>
            <pc:docMk/>
            <pc:sldMk cId="3586946680" sldId="313"/>
            <ac:picMk id="9" creationId="{716C5EAE-842B-4B62-A972-88CE1243AC20}"/>
          </ac:picMkLst>
        </pc:picChg>
        <pc:picChg chg="del mod topLvl">
          <ac:chgData name="Andrew Albright" userId="9b1b34e39e997a4b" providerId="LiveId" clId="{D04AD7CC-E006-47E1-BAE0-EAFCD101F7D9}" dt="2022-02-20T19:29:18.064" v="5250" actId="478"/>
          <ac:picMkLst>
            <pc:docMk/>
            <pc:sldMk cId="3586946680" sldId="313"/>
            <ac:picMk id="9" creationId="{FFF915B8-2C46-488A-8488-E54B0514509D}"/>
          </ac:picMkLst>
        </pc:picChg>
        <pc:picChg chg="del mod topLvl">
          <ac:chgData name="Andrew Albright" userId="9b1b34e39e997a4b" providerId="LiveId" clId="{D04AD7CC-E006-47E1-BAE0-EAFCD101F7D9}" dt="2022-02-20T19:30:55.282" v="5253" actId="478"/>
          <ac:picMkLst>
            <pc:docMk/>
            <pc:sldMk cId="3586946680" sldId="313"/>
            <ac:picMk id="10" creationId="{287BC2C5-00D1-4D27-85B1-B8AEEAA5E218}"/>
          </ac:picMkLst>
        </pc:picChg>
        <pc:picChg chg="add del mod">
          <ac:chgData name="Andrew Albright" userId="9b1b34e39e997a4b" providerId="LiveId" clId="{D04AD7CC-E006-47E1-BAE0-EAFCD101F7D9}" dt="2022-03-28T18:39:13.502" v="10854" actId="478"/>
          <ac:picMkLst>
            <pc:docMk/>
            <pc:sldMk cId="3586946680" sldId="313"/>
            <ac:picMk id="11" creationId="{038C1506-46CF-46CC-BB47-20821D18A28E}"/>
          </ac:picMkLst>
        </pc:picChg>
        <pc:picChg chg="del mod topLvl">
          <ac:chgData name="Andrew Albright" userId="9b1b34e39e997a4b" providerId="LiveId" clId="{D04AD7CC-E006-47E1-BAE0-EAFCD101F7D9}" dt="2022-02-20T19:43:32.646" v="5273" actId="478"/>
          <ac:picMkLst>
            <pc:docMk/>
            <pc:sldMk cId="3586946680" sldId="313"/>
            <ac:picMk id="11" creationId="{91A3122D-CC57-462A-97B5-84326AFD191A}"/>
          </ac:picMkLst>
        </pc:picChg>
        <pc:picChg chg="add del mod">
          <ac:chgData name="Andrew Albright" userId="9b1b34e39e997a4b" providerId="LiveId" clId="{D04AD7CC-E006-47E1-BAE0-EAFCD101F7D9}" dt="2022-03-28T18:40:39.466" v="10856" actId="478"/>
          <ac:picMkLst>
            <pc:docMk/>
            <pc:sldMk cId="3586946680" sldId="313"/>
            <ac:picMk id="13" creationId="{8F43401B-1280-4E3A-9599-CF29CF4A8455}"/>
          </ac:picMkLst>
        </pc:picChg>
        <pc:picChg chg="mod">
          <ac:chgData name="Andrew Albright" userId="9b1b34e39e997a4b" providerId="LiveId" clId="{D04AD7CC-E006-47E1-BAE0-EAFCD101F7D9}" dt="2022-02-20T20:04:36.387" v="5384" actId="1035"/>
          <ac:picMkLst>
            <pc:docMk/>
            <pc:sldMk cId="3586946680" sldId="313"/>
            <ac:picMk id="14" creationId="{1F7F53D9-9A15-46B9-981F-22A237C6237A}"/>
          </ac:picMkLst>
        </pc:picChg>
        <pc:picChg chg="add del mod">
          <ac:chgData name="Andrew Albright" userId="9b1b34e39e997a4b" providerId="LiveId" clId="{D04AD7CC-E006-47E1-BAE0-EAFCD101F7D9}" dt="2022-03-29T01:42:14.256" v="11010" actId="478"/>
          <ac:picMkLst>
            <pc:docMk/>
            <pc:sldMk cId="3586946680" sldId="313"/>
            <ac:picMk id="15" creationId="{96161132-E4A4-4054-B346-C7CEBCB2714D}"/>
          </ac:picMkLst>
        </pc:picChg>
        <pc:picChg chg="del mod topLvl">
          <ac:chgData name="Andrew Albright" userId="9b1b34e39e997a4b" providerId="LiveId" clId="{D04AD7CC-E006-47E1-BAE0-EAFCD101F7D9}" dt="2022-02-20T19:40:23.714" v="5264" actId="478"/>
          <ac:picMkLst>
            <pc:docMk/>
            <pc:sldMk cId="3586946680" sldId="313"/>
            <ac:picMk id="1026" creationId="{40E89415-CE7F-41D2-83E4-3D2FA32481D1}"/>
          </ac:picMkLst>
        </pc:picChg>
        <pc:picChg chg="add mod">
          <ac:chgData name="Andrew Albright" userId="9b1b34e39e997a4b" providerId="LiveId" clId="{D04AD7CC-E006-47E1-BAE0-EAFCD101F7D9}" dt="2022-02-20T20:14:44.444" v="5396" actId="1076"/>
          <ac:picMkLst>
            <pc:docMk/>
            <pc:sldMk cId="3586946680" sldId="313"/>
            <ac:picMk id="2050" creationId="{7AE8F692-10C4-41A8-9C2D-94D7C78D95A6}"/>
          </ac:picMkLst>
        </pc:picChg>
        <pc:picChg chg="add del mod">
          <ac:chgData name="Andrew Albright" userId="9b1b34e39e997a4b" providerId="LiveId" clId="{D04AD7CC-E006-47E1-BAE0-EAFCD101F7D9}" dt="2022-02-20T19:41:01.556" v="5269" actId="478"/>
          <ac:picMkLst>
            <pc:docMk/>
            <pc:sldMk cId="3586946680" sldId="313"/>
            <ac:picMk id="2052" creationId="{1CD89035-10E1-4F9C-BA33-962D76E9F31E}"/>
          </ac:picMkLst>
        </pc:picChg>
        <pc:picChg chg="add mod">
          <ac:chgData name="Andrew Albright" userId="9b1b34e39e997a4b" providerId="LiveId" clId="{D04AD7CC-E006-47E1-BAE0-EAFCD101F7D9}" dt="2022-03-29T01:47:06.281" v="11030" actId="1076"/>
          <ac:picMkLst>
            <pc:docMk/>
            <pc:sldMk cId="3586946680" sldId="313"/>
            <ac:picMk id="2054" creationId="{C6BB9D2A-73ED-49C7-9E26-017080767BAE}"/>
          </ac:picMkLst>
        </pc:picChg>
        <pc:picChg chg="add mod">
          <ac:chgData name="Andrew Albright" userId="9b1b34e39e997a4b" providerId="LiveId" clId="{D04AD7CC-E006-47E1-BAE0-EAFCD101F7D9}" dt="2022-02-20T20:14:48.088" v="5397" actId="1076"/>
          <ac:picMkLst>
            <pc:docMk/>
            <pc:sldMk cId="3586946680" sldId="313"/>
            <ac:picMk id="2056" creationId="{55BEAE17-250A-42C5-A9D7-184EC9FBD114}"/>
          </ac:picMkLst>
        </pc:picChg>
        <pc:picChg chg="add del mod">
          <ac:chgData name="Andrew Albright" userId="9b1b34e39e997a4b" providerId="LiveId" clId="{D04AD7CC-E006-47E1-BAE0-EAFCD101F7D9}" dt="2022-02-20T19:44:09.286" v="5280" actId="478"/>
          <ac:picMkLst>
            <pc:docMk/>
            <pc:sldMk cId="3586946680" sldId="313"/>
            <ac:picMk id="2058" creationId="{B7486410-495E-42CC-98D0-4DC146DC4B9E}"/>
          </ac:picMkLst>
        </pc:picChg>
        <pc:picChg chg="add del mod">
          <ac:chgData name="Andrew Albright" userId="9b1b34e39e997a4b" providerId="LiveId" clId="{D04AD7CC-E006-47E1-BAE0-EAFCD101F7D9}" dt="2022-02-20T20:03:44.309" v="5282" actId="478"/>
          <ac:picMkLst>
            <pc:docMk/>
            <pc:sldMk cId="3586946680" sldId="313"/>
            <ac:picMk id="2060" creationId="{EB30E91B-E80D-45A6-B981-921749D3873B}"/>
          </ac:picMkLst>
        </pc:picChg>
        <pc:picChg chg="add del mod">
          <ac:chgData name="Andrew Albright" userId="9b1b34e39e997a4b" providerId="LiveId" clId="{D04AD7CC-E006-47E1-BAE0-EAFCD101F7D9}" dt="2022-03-28T18:30:37.444" v="10843" actId="478"/>
          <ac:picMkLst>
            <pc:docMk/>
            <pc:sldMk cId="3586946680" sldId="313"/>
            <ac:picMk id="2062" creationId="{E6FCE5F0-F96B-418F-91B4-4B224C18E30A}"/>
          </ac:picMkLst>
        </pc:picChg>
        <pc:picChg chg="add mod">
          <ac:chgData name="Andrew Albright" userId="9b1b34e39e997a4b" providerId="LiveId" clId="{D04AD7CC-E006-47E1-BAE0-EAFCD101F7D9}" dt="2022-02-20T20:14:50.698" v="5398" actId="1076"/>
          <ac:picMkLst>
            <pc:docMk/>
            <pc:sldMk cId="3586946680" sldId="313"/>
            <ac:picMk id="2064" creationId="{B46CE98D-C365-4D09-BA4D-3444496B8BFD}"/>
          </ac:picMkLst>
        </pc:picChg>
        <pc:picChg chg="add del mod">
          <ac:chgData name="Andrew Albright" userId="9b1b34e39e997a4b" providerId="LiveId" clId="{D04AD7CC-E006-47E1-BAE0-EAFCD101F7D9}" dt="2022-03-28T18:38:37.757" v="10850" actId="478"/>
          <ac:picMkLst>
            <pc:docMk/>
            <pc:sldMk cId="3586946680" sldId="313"/>
            <ac:picMk id="2066" creationId="{BA7A0805-B28F-4650-A7E7-60FDA93EE78D}"/>
          </ac:picMkLst>
        </pc:picChg>
        <pc:cxnChg chg="del mod topLvl">
          <ac:chgData name="Andrew Albright" userId="9b1b34e39e997a4b" providerId="LiveId" clId="{D04AD7CC-E006-47E1-BAE0-EAFCD101F7D9}" dt="2022-02-20T20:10:51.183" v="5390" actId="478"/>
          <ac:cxnSpMkLst>
            <pc:docMk/>
            <pc:sldMk cId="3586946680" sldId="313"/>
            <ac:cxnSpMk id="7" creationId="{1A98B4BC-605E-490E-8D10-97C3F1D7BC9B}"/>
          </ac:cxnSpMkLst>
        </pc:cxnChg>
        <pc:cxnChg chg="mod">
          <ac:chgData name="Andrew Albright" userId="9b1b34e39e997a4b" providerId="LiveId" clId="{D04AD7CC-E006-47E1-BAE0-EAFCD101F7D9}" dt="2022-02-20T20:04:36.387" v="5384" actId="1035"/>
          <ac:cxnSpMkLst>
            <pc:docMk/>
            <pc:sldMk cId="3586946680" sldId="313"/>
            <ac:cxnSpMk id="16" creationId="{50C93BAB-3F56-4F4F-B5E4-A8A96E8959CF}"/>
          </ac:cxnSpMkLst>
        </pc:cxnChg>
      </pc:sldChg>
      <pc:sldChg chg="addSp delSp modSp new mod modAnim modNotesTx">
        <pc:chgData name="Andrew Albright" userId="9b1b34e39e997a4b" providerId="LiveId" clId="{D04AD7CC-E006-47E1-BAE0-EAFCD101F7D9}" dt="2022-03-30T16:21:39.926" v="12436"/>
        <pc:sldMkLst>
          <pc:docMk/>
          <pc:sldMk cId="1662317802" sldId="314"/>
        </pc:sldMkLst>
        <pc:spChg chg="mod">
          <ac:chgData name="Andrew Albright" userId="9b1b34e39e997a4b" providerId="LiveId" clId="{D04AD7CC-E006-47E1-BAE0-EAFCD101F7D9}" dt="2022-03-29T02:39:02.345" v="11376" actId="20577"/>
          <ac:spMkLst>
            <pc:docMk/>
            <pc:sldMk cId="1662317802" sldId="314"/>
            <ac:spMk id="2" creationId="{61CEBDB2-AD08-4402-A663-BE0E6E8D19D6}"/>
          </ac:spMkLst>
        </pc:spChg>
        <pc:spChg chg="del">
          <ac:chgData name="Andrew Albright" userId="9b1b34e39e997a4b" providerId="LiveId" clId="{D04AD7CC-E006-47E1-BAE0-EAFCD101F7D9}" dt="2022-02-20T21:07:24.558" v="8815" actId="478"/>
          <ac:spMkLst>
            <pc:docMk/>
            <pc:sldMk cId="1662317802" sldId="314"/>
            <ac:spMk id="3" creationId="{5BD14FCC-A0BD-4D6A-865E-908B4D0F700B}"/>
          </ac:spMkLst>
        </pc:spChg>
        <pc:spChg chg="add mod">
          <ac:chgData name="Andrew Albright" userId="9b1b34e39e997a4b" providerId="LiveId" clId="{D04AD7CC-E006-47E1-BAE0-EAFCD101F7D9}" dt="2022-02-20T21:09:13.350" v="8908" actId="1038"/>
          <ac:spMkLst>
            <pc:docMk/>
            <pc:sldMk cId="1662317802" sldId="314"/>
            <ac:spMk id="6" creationId="{07399A3B-AD9A-475B-BE09-89D7BDF94102}"/>
          </ac:spMkLst>
        </pc:spChg>
        <pc:spChg chg="add mod">
          <ac:chgData name="Andrew Albright" userId="9b1b34e39e997a4b" providerId="LiveId" clId="{D04AD7CC-E006-47E1-BAE0-EAFCD101F7D9}" dt="2022-03-29T02:42:24.603" v="11401" actId="164"/>
          <ac:spMkLst>
            <pc:docMk/>
            <pc:sldMk cId="1662317802" sldId="314"/>
            <ac:spMk id="7" creationId="{B4A2C827-97C2-4B3B-A308-A242EC07C12F}"/>
          </ac:spMkLst>
        </pc:spChg>
        <pc:grpChg chg="add mod">
          <ac:chgData name="Andrew Albright" userId="9b1b34e39e997a4b" providerId="LiveId" clId="{D04AD7CC-E006-47E1-BAE0-EAFCD101F7D9}" dt="2022-03-29T02:42:50.619" v="11403" actId="1035"/>
          <ac:grpSpMkLst>
            <pc:docMk/>
            <pc:sldMk cId="1662317802" sldId="314"/>
            <ac:grpSpMk id="11" creationId="{FAC33E50-B26C-424C-B8DF-3469F81CF4A4}"/>
          </ac:grpSpMkLst>
        </pc:grpChg>
        <pc:picChg chg="add mod">
          <ac:chgData name="Andrew Albright" userId="9b1b34e39e997a4b" providerId="LiveId" clId="{D04AD7CC-E006-47E1-BAE0-EAFCD101F7D9}" dt="2022-03-29T02:41:31.543" v="11394" actId="1076"/>
          <ac:picMkLst>
            <pc:docMk/>
            <pc:sldMk cId="1662317802" sldId="314"/>
            <ac:picMk id="5" creationId="{88C6CE4D-9AB0-4C07-A5C9-2933C25CD34B}"/>
          </ac:picMkLst>
        </pc:picChg>
        <pc:cxnChg chg="add mod">
          <ac:chgData name="Andrew Albright" userId="9b1b34e39e997a4b" providerId="LiveId" clId="{D04AD7CC-E006-47E1-BAE0-EAFCD101F7D9}" dt="2022-03-29T02:42:24.603" v="11401" actId="164"/>
          <ac:cxnSpMkLst>
            <pc:docMk/>
            <pc:sldMk cId="1662317802" sldId="314"/>
            <ac:cxnSpMk id="8" creationId="{E3025CCB-2F34-4F3C-823F-46FFFBE36B77}"/>
          </ac:cxnSpMkLst>
        </pc:cxnChg>
      </pc:sldChg>
      <pc:sldChg chg="addSp delSp modSp new mod modAnim">
        <pc:chgData name="Andrew Albright" userId="9b1b34e39e997a4b" providerId="LiveId" clId="{D04AD7CC-E006-47E1-BAE0-EAFCD101F7D9}" dt="2022-03-30T16:24:00.427" v="12454"/>
        <pc:sldMkLst>
          <pc:docMk/>
          <pc:sldMk cId="512583233" sldId="315"/>
        </pc:sldMkLst>
        <pc:spChg chg="mod">
          <ac:chgData name="Andrew Albright" userId="9b1b34e39e997a4b" providerId="LiveId" clId="{D04AD7CC-E006-47E1-BAE0-EAFCD101F7D9}" dt="2022-03-28T17:54:54.385" v="10706" actId="20577"/>
          <ac:spMkLst>
            <pc:docMk/>
            <pc:sldMk cId="512583233" sldId="315"/>
            <ac:spMk id="2" creationId="{97EFCDE5-FA7F-4BEC-A96C-47383A514C72}"/>
          </ac:spMkLst>
        </pc:spChg>
        <pc:spChg chg="del">
          <ac:chgData name="Andrew Albright" userId="9b1b34e39e997a4b" providerId="LiveId" clId="{D04AD7CC-E006-47E1-BAE0-EAFCD101F7D9}" dt="2022-02-20T21:18:01.540" v="9817" actId="478"/>
          <ac:spMkLst>
            <pc:docMk/>
            <pc:sldMk cId="512583233" sldId="315"/>
            <ac:spMk id="3" creationId="{A10A2342-B374-432F-B8F7-0F9CC6E76D26}"/>
          </ac:spMkLst>
        </pc:spChg>
        <pc:spChg chg="add mod ord">
          <ac:chgData name="Andrew Albright" userId="9b1b34e39e997a4b" providerId="LiveId" clId="{D04AD7CC-E006-47E1-BAE0-EAFCD101F7D9}" dt="2022-03-30T16:23:46.641" v="12450" actId="166"/>
          <ac:spMkLst>
            <pc:docMk/>
            <pc:sldMk cId="512583233" sldId="315"/>
            <ac:spMk id="6" creationId="{44D1621F-A816-43C2-B853-4131D2AE8CC8}"/>
          </ac:spMkLst>
        </pc:spChg>
        <pc:spChg chg="add mod">
          <ac:chgData name="Andrew Albright" userId="9b1b34e39e997a4b" providerId="LiveId" clId="{D04AD7CC-E006-47E1-BAE0-EAFCD101F7D9}" dt="2022-02-20T21:18:52.798" v="9874" actId="1037"/>
          <ac:spMkLst>
            <pc:docMk/>
            <pc:sldMk cId="512583233" sldId="315"/>
            <ac:spMk id="7" creationId="{E7E301D4-1316-4A69-A234-6BE8F7D125E3}"/>
          </ac:spMkLst>
        </pc:spChg>
        <pc:picChg chg="add mod ord">
          <ac:chgData name="Andrew Albright" userId="9b1b34e39e997a4b" providerId="LiveId" clId="{D04AD7CC-E006-47E1-BAE0-EAFCD101F7D9}" dt="2022-03-30T16:23:47.293" v="12451" actId="1076"/>
          <ac:picMkLst>
            <pc:docMk/>
            <pc:sldMk cId="512583233" sldId="315"/>
            <ac:picMk id="5" creationId="{FB5CE5FC-4F16-4E17-B27B-74752F268936}"/>
          </ac:picMkLst>
        </pc:picChg>
      </pc:sldChg>
      <pc:sldChg chg="delSp modSp new mod">
        <pc:chgData name="Andrew Albright" userId="9b1b34e39e997a4b" providerId="LiveId" clId="{D04AD7CC-E006-47E1-BAE0-EAFCD101F7D9}" dt="2022-02-20T22:06:18.196" v="10596" actId="113"/>
        <pc:sldMkLst>
          <pc:docMk/>
          <pc:sldMk cId="895110194" sldId="316"/>
        </pc:sldMkLst>
        <pc:spChg chg="del">
          <ac:chgData name="Andrew Albright" userId="9b1b34e39e997a4b" providerId="LiveId" clId="{D04AD7CC-E006-47E1-BAE0-EAFCD101F7D9}" dt="2022-02-20T22:05:53.832" v="10570" actId="478"/>
          <ac:spMkLst>
            <pc:docMk/>
            <pc:sldMk cId="895110194" sldId="316"/>
            <ac:spMk id="2" creationId="{B4766043-0542-4141-81E7-2A14606ADBF7}"/>
          </ac:spMkLst>
        </pc:spChg>
        <pc:spChg chg="mod">
          <ac:chgData name="Andrew Albright" userId="9b1b34e39e997a4b" providerId="LiveId" clId="{D04AD7CC-E006-47E1-BAE0-EAFCD101F7D9}" dt="2022-02-20T22:06:18.196" v="10596" actId="113"/>
          <ac:spMkLst>
            <pc:docMk/>
            <pc:sldMk cId="895110194" sldId="316"/>
            <ac:spMk id="3" creationId="{6FA96130-0219-4197-8AF8-A47BED3CC442}"/>
          </ac:spMkLst>
        </pc:spChg>
      </pc:sldChg>
      <pc:sldChg chg="addSp delSp modSp add mod modShow">
        <pc:chgData name="Andrew Albright" userId="9b1b34e39e997a4b" providerId="LiveId" clId="{D04AD7CC-E006-47E1-BAE0-EAFCD101F7D9}" dt="2022-03-30T18:28:53.561" v="12839" actId="729"/>
        <pc:sldMkLst>
          <pc:docMk/>
          <pc:sldMk cId="279675993" sldId="317"/>
        </pc:sldMkLst>
        <pc:spChg chg="mod">
          <ac:chgData name="Andrew Albright" userId="9b1b34e39e997a4b" providerId="LiveId" clId="{D04AD7CC-E006-47E1-BAE0-EAFCD101F7D9}" dt="2022-03-28T18:17:00.307" v="10749" actId="20577"/>
          <ac:spMkLst>
            <pc:docMk/>
            <pc:sldMk cId="279675993" sldId="317"/>
            <ac:spMk id="2" creationId="{14372404-A1D0-4BE1-9E21-D35DF61C8E87}"/>
          </ac:spMkLst>
        </pc:spChg>
        <pc:spChg chg="add del mod">
          <ac:chgData name="Andrew Albright" userId="9b1b34e39e997a4b" providerId="LiveId" clId="{D04AD7CC-E006-47E1-BAE0-EAFCD101F7D9}" dt="2022-03-28T18:16:36.517" v="10722"/>
          <ac:spMkLst>
            <pc:docMk/>
            <pc:sldMk cId="279675993" sldId="317"/>
            <ac:spMk id="5" creationId="{9C6DBB30-10B6-430E-B8D1-231AF5F32C14}"/>
          </ac:spMkLst>
        </pc:spChg>
        <pc:picChg chg="add mod">
          <ac:chgData name="Andrew Albright" userId="9b1b34e39e997a4b" providerId="LiveId" clId="{D04AD7CC-E006-47E1-BAE0-EAFCD101F7D9}" dt="2022-03-28T18:16:39.406" v="10725" actId="18653"/>
          <ac:picMkLst>
            <pc:docMk/>
            <pc:sldMk cId="279675993" sldId="317"/>
            <ac:picMk id="7" creationId="{21CD1072-A1F4-4618-9907-9ED4E8839D53}"/>
          </ac:picMkLst>
        </pc:picChg>
        <pc:picChg chg="del">
          <ac:chgData name="Andrew Albright" userId="9b1b34e39e997a4b" providerId="LiveId" clId="{D04AD7CC-E006-47E1-BAE0-EAFCD101F7D9}" dt="2022-03-28T18:16:33.563" v="10721" actId="478"/>
          <ac:picMkLst>
            <pc:docMk/>
            <pc:sldMk cId="279675993" sldId="317"/>
            <ac:picMk id="8" creationId="{F73FDC11-053E-45F4-943D-A86DB7655120}"/>
          </ac:picMkLst>
        </pc:picChg>
      </pc:sldChg>
      <pc:sldChg chg="addSp delSp modSp add mod modShow">
        <pc:chgData name="Andrew Albright" userId="9b1b34e39e997a4b" providerId="LiveId" clId="{D04AD7CC-E006-47E1-BAE0-EAFCD101F7D9}" dt="2022-03-30T18:28:53.561" v="12839" actId="729"/>
        <pc:sldMkLst>
          <pc:docMk/>
          <pc:sldMk cId="1151685192" sldId="318"/>
        </pc:sldMkLst>
        <pc:spChg chg="mod">
          <ac:chgData name="Andrew Albright" userId="9b1b34e39e997a4b" providerId="LiveId" clId="{D04AD7CC-E006-47E1-BAE0-EAFCD101F7D9}" dt="2022-03-28T18:19:28.404" v="10775" actId="20577"/>
          <ac:spMkLst>
            <pc:docMk/>
            <pc:sldMk cId="1151685192" sldId="318"/>
            <ac:spMk id="2" creationId="{14372404-A1D0-4BE1-9E21-D35DF61C8E87}"/>
          </ac:spMkLst>
        </pc:spChg>
        <pc:spChg chg="add del mod">
          <ac:chgData name="Andrew Albright" userId="9b1b34e39e997a4b" providerId="LiveId" clId="{D04AD7CC-E006-47E1-BAE0-EAFCD101F7D9}" dt="2022-03-28T18:19:02.144" v="10753"/>
          <ac:spMkLst>
            <pc:docMk/>
            <pc:sldMk cId="1151685192" sldId="318"/>
            <ac:spMk id="5" creationId="{8E1D6968-4A6B-4966-ABAB-76AFF45ED153}"/>
          </ac:spMkLst>
        </pc:spChg>
        <pc:picChg chg="del">
          <ac:chgData name="Andrew Albright" userId="9b1b34e39e997a4b" providerId="LiveId" clId="{D04AD7CC-E006-47E1-BAE0-EAFCD101F7D9}" dt="2022-03-28T18:18:42.428" v="10752" actId="478"/>
          <ac:picMkLst>
            <pc:docMk/>
            <pc:sldMk cId="1151685192" sldId="318"/>
            <ac:picMk id="7" creationId="{21CD1072-A1F4-4618-9907-9ED4E8839D53}"/>
          </ac:picMkLst>
        </pc:picChg>
        <pc:picChg chg="add mod">
          <ac:chgData name="Andrew Albright" userId="9b1b34e39e997a4b" providerId="LiveId" clId="{D04AD7CC-E006-47E1-BAE0-EAFCD101F7D9}" dt="2022-03-28T18:19:05.090" v="10756" actId="18653"/>
          <ac:picMkLst>
            <pc:docMk/>
            <pc:sldMk cId="1151685192" sldId="318"/>
            <ac:picMk id="8" creationId="{B9510307-90BD-4FE1-9181-0DB66A1004E7}"/>
          </ac:picMkLst>
        </pc:picChg>
      </pc:sldChg>
      <pc:sldChg chg="addSp delSp modSp add mod modShow">
        <pc:chgData name="Andrew Albright" userId="9b1b34e39e997a4b" providerId="LiveId" clId="{D04AD7CC-E006-47E1-BAE0-EAFCD101F7D9}" dt="2022-03-30T18:28:53.561" v="12839" actId="729"/>
        <pc:sldMkLst>
          <pc:docMk/>
          <pc:sldMk cId="255628324" sldId="319"/>
        </pc:sldMkLst>
        <pc:spChg chg="mod">
          <ac:chgData name="Andrew Albright" userId="9b1b34e39e997a4b" providerId="LiveId" clId="{D04AD7CC-E006-47E1-BAE0-EAFCD101F7D9}" dt="2022-03-28T18:19:34.194" v="10794" actId="20577"/>
          <ac:spMkLst>
            <pc:docMk/>
            <pc:sldMk cId="255628324" sldId="319"/>
            <ac:spMk id="2" creationId="{14372404-A1D0-4BE1-9E21-D35DF61C8E87}"/>
          </ac:spMkLst>
        </pc:spChg>
        <pc:spChg chg="add del mod">
          <ac:chgData name="Andrew Albright" userId="9b1b34e39e997a4b" providerId="LiveId" clId="{D04AD7CC-E006-47E1-BAE0-EAFCD101F7D9}" dt="2022-03-28T18:19:14.023" v="10759"/>
          <ac:spMkLst>
            <pc:docMk/>
            <pc:sldMk cId="255628324" sldId="319"/>
            <ac:spMk id="5" creationId="{594C3D58-E675-4116-A70B-446C56FDA286}"/>
          </ac:spMkLst>
        </pc:spChg>
        <pc:picChg chg="add mod">
          <ac:chgData name="Andrew Albright" userId="9b1b34e39e997a4b" providerId="LiveId" clId="{D04AD7CC-E006-47E1-BAE0-EAFCD101F7D9}" dt="2022-03-28T18:19:16.240" v="10762" actId="18653"/>
          <ac:picMkLst>
            <pc:docMk/>
            <pc:sldMk cId="255628324" sldId="319"/>
            <ac:picMk id="7" creationId="{0C8EC933-2B1E-4273-A12F-C90F60CBA341}"/>
          </ac:picMkLst>
        </pc:picChg>
        <pc:picChg chg="del">
          <ac:chgData name="Andrew Albright" userId="9b1b34e39e997a4b" providerId="LiveId" clId="{D04AD7CC-E006-47E1-BAE0-EAFCD101F7D9}" dt="2022-03-28T18:19:11.517" v="10758" actId="478"/>
          <ac:picMkLst>
            <pc:docMk/>
            <pc:sldMk cId="255628324" sldId="319"/>
            <ac:picMk id="8" creationId="{B9510307-90BD-4FE1-9181-0DB66A1004E7}"/>
          </ac:picMkLst>
        </pc:picChg>
      </pc:sldChg>
      <pc:sldChg chg="addSp delSp modSp add del mod">
        <pc:chgData name="Andrew Albright" userId="9b1b34e39e997a4b" providerId="LiveId" clId="{D04AD7CC-E006-47E1-BAE0-EAFCD101F7D9}" dt="2022-03-28T18:23:38.385" v="10797" actId="2696"/>
        <pc:sldMkLst>
          <pc:docMk/>
          <pc:sldMk cId="328700378" sldId="320"/>
        </pc:sldMkLst>
        <pc:spChg chg="add mod">
          <ac:chgData name="Andrew Albright" userId="9b1b34e39e997a4b" providerId="LiveId" clId="{D04AD7CC-E006-47E1-BAE0-EAFCD101F7D9}" dt="2022-03-28T18:23:33.840" v="10796" actId="478"/>
          <ac:spMkLst>
            <pc:docMk/>
            <pc:sldMk cId="328700378" sldId="320"/>
            <ac:spMk id="5" creationId="{38E0E625-9672-4ED0-A869-D15CBB8C0EBA}"/>
          </ac:spMkLst>
        </pc:spChg>
        <pc:picChg chg="del">
          <ac:chgData name="Andrew Albright" userId="9b1b34e39e997a4b" providerId="LiveId" clId="{D04AD7CC-E006-47E1-BAE0-EAFCD101F7D9}" dt="2022-03-28T18:23:33.840" v="10796" actId="478"/>
          <ac:picMkLst>
            <pc:docMk/>
            <pc:sldMk cId="328700378" sldId="320"/>
            <ac:picMk id="7" creationId="{0C8EC933-2B1E-4273-A12F-C90F60CBA341}"/>
          </ac:picMkLst>
        </pc:picChg>
      </pc:sldChg>
      <pc:sldChg chg="addSp delSp modSp add mod">
        <pc:chgData name="Andrew Albright" userId="9b1b34e39e997a4b" providerId="LiveId" clId="{D04AD7CC-E006-47E1-BAE0-EAFCD101F7D9}" dt="2022-03-28T18:24:03.997" v="10803" actId="18653"/>
        <pc:sldMkLst>
          <pc:docMk/>
          <pc:sldMk cId="4259059027" sldId="320"/>
        </pc:sldMkLst>
        <pc:spChg chg="add del mod">
          <ac:chgData name="Andrew Albright" userId="9b1b34e39e997a4b" providerId="LiveId" clId="{D04AD7CC-E006-47E1-BAE0-EAFCD101F7D9}" dt="2022-03-28T18:24:01.708" v="10800"/>
          <ac:spMkLst>
            <pc:docMk/>
            <pc:sldMk cId="4259059027" sldId="320"/>
            <ac:spMk id="5" creationId="{046C8240-DB00-4AED-A78F-0706B2CDEA19}"/>
          </ac:spMkLst>
        </pc:spChg>
        <pc:picChg chg="add mod">
          <ac:chgData name="Andrew Albright" userId="9b1b34e39e997a4b" providerId="LiveId" clId="{D04AD7CC-E006-47E1-BAE0-EAFCD101F7D9}" dt="2022-03-28T18:24:03.997" v="10803" actId="18653"/>
          <ac:picMkLst>
            <pc:docMk/>
            <pc:sldMk cId="4259059027" sldId="320"/>
            <ac:picMk id="7" creationId="{EC34EA36-FE49-4BDF-9499-88B4E17DD5E0}"/>
          </ac:picMkLst>
        </pc:picChg>
        <pc:picChg chg="del">
          <ac:chgData name="Andrew Albright" userId="9b1b34e39e997a4b" providerId="LiveId" clId="{D04AD7CC-E006-47E1-BAE0-EAFCD101F7D9}" dt="2022-03-28T18:23:47.722" v="10799" actId="478"/>
          <ac:picMkLst>
            <pc:docMk/>
            <pc:sldMk cId="4259059027" sldId="320"/>
            <ac:picMk id="8" creationId="{EE0F882E-9F22-465B-8859-A73A6A54EC1D}"/>
          </ac:picMkLst>
        </pc:picChg>
      </pc:sldChg>
      <pc:sldChg chg="addSp delSp modSp add mod replId">
        <pc:chgData name="Andrew Albright" userId="9b1b34e39e997a4b" providerId="LiveId" clId="{D04AD7CC-E006-47E1-BAE0-EAFCD101F7D9}" dt="2022-03-28T18:24:17.669" v="10808" actId="18653"/>
        <pc:sldMkLst>
          <pc:docMk/>
          <pc:sldMk cId="2092098948" sldId="321"/>
        </pc:sldMkLst>
        <pc:spChg chg="add del mod">
          <ac:chgData name="Andrew Albright" userId="9b1b34e39e997a4b" providerId="LiveId" clId="{D04AD7CC-E006-47E1-BAE0-EAFCD101F7D9}" dt="2022-03-28T18:24:13.891" v="10805"/>
          <ac:spMkLst>
            <pc:docMk/>
            <pc:sldMk cId="2092098948" sldId="321"/>
            <ac:spMk id="5" creationId="{BAAF8F7C-0649-4AE5-B40A-15B84C604536}"/>
          </ac:spMkLst>
        </pc:spChg>
        <pc:picChg chg="add mod">
          <ac:chgData name="Andrew Albright" userId="9b1b34e39e997a4b" providerId="LiveId" clId="{D04AD7CC-E006-47E1-BAE0-EAFCD101F7D9}" dt="2022-03-28T18:24:17.669" v="10808" actId="18653"/>
          <ac:picMkLst>
            <pc:docMk/>
            <pc:sldMk cId="2092098948" sldId="321"/>
            <ac:picMk id="7" creationId="{0819033A-560D-4196-8FBC-F4321FE4BCE0}"/>
          </ac:picMkLst>
        </pc:picChg>
        <pc:picChg chg="del">
          <ac:chgData name="Andrew Albright" userId="9b1b34e39e997a4b" providerId="LiveId" clId="{D04AD7CC-E006-47E1-BAE0-EAFCD101F7D9}" dt="2022-03-28T18:24:09.185" v="10804" actId="478"/>
          <ac:picMkLst>
            <pc:docMk/>
            <pc:sldMk cId="2092098948" sldId="321"/>
            <ac:picMk id="8" creationId="{F73FDC11-053E-45F4-943D-A86DB7655120}"/>
          </ac:picMkLst>
        </pc:picChg>
      </pc:sldChg>
      <pc:sldChg chg="addSp delSp modSp add mod replId">
        <pc:chgData name="Andrew Albright" userId="9b1b34e39e997a4b" providerId="LiveId" clId="{D04AD7CC-E006-47E1-BAE0-EAFCD101F7D9}" dt="2022-03-28T18:24:24.345" v="10813" actId="962"/>
        <pc:sldMkLst>
          <pc:docMk/>
          <pc:sldMk cId="4131972561" sldId="322"/>
        </pc:sldMkLst>
        <pc:spChg chg="add del mod">
          <ac:chgData name="Andrew Albright" userId="9b1b34e39e997a4b" providerId="LiveId" clId="{D04AD7CC-E006-47E1-BAE0-EAFCD101F7D9}" dt="2022-03-28T18:24:22.674" v="10810"/>
          <ac:spMkLst>
            <pc:docMk/>
            <pc:sldMk cId="4131972561" sldId="322"/>
            <ac:spMk id="5" creationId="{98031273-C1DB-4B94-BD6F-4E9378425DA3}"/>
          </ac:spMkLst>
        </pc:spChg>
        <pc:picChg chg="del">
          <ac:chgData name="Andrew Albright" userId="9b1b34e39e997a4b" providerId="LiveId" clId="{D04AD7CC-E006-47E1-BAE0-EAFCD101F7D9}" dt="2022-03-28T18:24:20.178" v="10809" actId="478"/>
          <ac:picMkLst>
            <pc:docMk/>
            <pc:sldMk cId="4131972561" sldId="322"/>
            <ac:picMk id="7" creationId="{21CD1072-A1F4-4618-9907-9ED4E8839D53}"/>
          </ac:picMkLst>
        </pc:picChg>
        <pc:picChg chg="add mod">
          <ac:chgData name="Andrew Albright" userId="9b1b34e39e997a4b" providerId="LiveId" clId="{D04AD7CC-E006-47E1-BAE0-EAFCD101F7D9}" dt="2022-03-28T18:24:24.345" v="10813" actId="962"/>
          <ac:picMkLst>
            <pc:docMk/>
            <pc:sldMk cId="4131972561" sldId="322"/>
            <ac:picMk id="8" creationId="{EB7B1865-14E3-495F-97AC-3CF319796B81}"/>
          </ac:picMkLst>
        </pc:picChg>
      </pc:sldChg>
      <pc:sldChg chg="addSp delSp modSp add del mod replId">
        <pc:chgData name="Andrew Albright" userId="9b1b34e39e997a4b" providerId="LiveId" clId="{D04AD7CC-E006-47E1-BAE0-EAFCD101F7D9}" dt="2022-03-28T18:24:37.670" v="10820" actId="962"/>
        <pc:sldMkLst>
          <pc:docMk/>
          <pc:sldMk cId="3486985274" sldId="323"/>
        </pc:sldMkLst>
        <pc:spChg chg="add del mod">
          <ac:chgData name="Andrew Albright" userId="9b1b34e39e997a4b" providerId="LiveId" clId="{D04AD7CC-E006-47E1-BAE0-EAFCD101F7D9}" dt="2022-03-28T18:24:35.596" v="10817"/>
          <ac:spMkLst>
            <pc:docMk/>
            <pc:sldMk cId="3486985274" sldId="323"/>
            <ac:spMk id="5" creationId="{999EF8E6-6550-4800-89AD-BDF71BAAB726}"/>
          </ac:spMkLst>
        </pc:spChg>
        <pc:picChg chg="add mod">
          <ac:chgData name="Andrew Albright" userId="9b1b34e39e997a4b" providerId="LiveId" clId="{D04AD7CC-E006-47E1-BAE0-EAFCD101F7D9}" dt="2022-03-28T18:24:37.670" v="10820" actId="962"/>
          <ac:picMkLst>
            <pc:docMk/>
            <pc:sldMk cId="3486985274" sldId="323"/>
            <ac:picMk id="7" creationId="{D5EE9F79-50DB-4C92-AF52-45BB3B6D1C14}"/>
          </ac:picMkLst>
        </pc:picChg>
        <pc:picChg chg="del">
          <ac:chgData name="Andrew Albright" userId="9b1b34e39e997a4b" providerId="LiveId" clId="{D04AD7CC-E006-47E1-BAE0-EAFCD101F7D9}" dt="2022-03-28T18:24:33.036" v="10816" actId="478"/>
          <ac:picMkLst>
            <pc:docMk/>
            <pc:sldMk cId="3486985274" sldId="323"/>
            <ac:picMk id="8" creationId="{B9510307-90BD-4FE1-9181-0DB66A1004E7}"/>
          </ac:picMkLst>
        </pc:picChg>
      </pc:sldChg>
      <pc:sldChg chg="addSp delSp modSp add mod replId">
        <pc:chgData name="Andrew Albright" userId="9b1b34e39e997a4b" providerId="LiveId" clId="{D04AD7CC-E006-47E1-BAE0-EAFCD101F7D9}" dt="2022-03-28T18:24:52.128" v="10825" actId="962"/>
        <pc:sldMkLst>
          <pc:docMk/>
          <pc:sldMk cId="2637977520" sldId="324"/>
        </pc:sldMkLst>
        <pc:spChg chg="add del mod">
          <ac:chgData name="Andrew Albright" userId="9b1b34e39e997a4b" providerId="LiveId" clId="{D04AD7CC-E006-47E1-BAE0-EAFCD101F7D9}" dt="2022-03-28T18:24:49.952" v="10822"/>
          <ac:spMkLst>
            <pc:docMk/>
            <pc:sldMk cId="2637977520" sldId="324"/>
            <ac:spMk id="5" creationId="{80C07E9D-E570-4BAB-A286-F3B08B79131C}"/>
          </ac:spMkLst>
        </pc:spChg>
        <pc:picChg chg="del">
          <ac:chgData name="Andrew Albright" userId="9b1b34e39e997a4b" providerId="LiveId" clId="{D04AD7CC-E006-47E1-BAE0-EAFCD101F7D9}" dt="2022-03-28T18:24:47.398" v="10821" actId="478"/>
          <ac:picMkLst>
            <pc:docMk/>
            <pc:sldMk cId="2637977520" sldId="324"/>
            <ac:picMk id="7" creationId="{0C8EC933-2B1E-4273-A12F-C90F60CBA341}"/>
          </ac:picMkLst>
        </pc:picChg>
        <pc:picChg chg="add mod">
          <ac:chgData name="Andrew Albright" userId="9b1b34e39e997a4b" providerId="LiveId" clId="{D04AD7CC-E006-47E1-BAE0-EAFCD101F7D9}" dt="2022-03-28T18:24:52.128" v="10825" actId="962"/>
          <ac:picMkLst>
            <pc:docMk/>
            <pc:sldMk cId="2637977520" sldId="324"/>
            <ac:picMk id="8" creationId="{2788953C-FB16-428D-A7D7-6DBE132FD6D5}"/>
          </ac:picMkLst>
        </pc:picChg>
      </pc:sldChg>
      <pc:sldChg chg="addSp delSp modSp new mod delAnim modAnim modNotesTx">
        <pc:chgData name="Andrew Albright" userId="9b1b34e39e997a4b" providerId="LiveId" clId="{D04AD7CC-E006-47E1-BAE0-EAFCD101F7D9}" dt="2022-04-01T19:55:18.002" v="15139"/>
        <pc:sldMkLst>
          <pc:docMk/>
          <pc:sldMk cId="1274975519" sldId="325"/>
        </pc:sldMkLst>
        <pc:spChg chg="mod">
          <ac:chgData name="Andrew Albright" userId="9b1b34e39e997a4b" providerId="LiveId" clId="{D04AD7CC-E006-47E1-BAE0-EAFCD101F7D9}" dt="2022-03-28T19:48:11.580" v="10899" actId="20577"/>
          <ac:spMkLst>
            <pc:docMk/>
            <pc:sldMk cId="1274975519" sldId="325"/>
            <ac:spMk id="2" creationId="{FB49C8C6-0D79-4051-829E-DA84166871E2}"/>
          </ac:spMkLst>
        </pc:spChg>
        <pc:spChg chg="del">
          <ac:chgData name="Andrew Albright" userId="9b1b34e39e997a4b" providerId="LiveId" clId="{D04AD7CC-E006-47E1-BAE0-EAFCD101F7D9}" dt="2022-03-28T19:48:22.963" v="10900"/>
          <ac:spMkLst>
            <pc:docMk/>
            <pc:sldMk cId="1274975519" sldId="325"/>
            <ac:spMk id="3" creationId="{37B3CBAB-717E-42C9-9531-C9A8AE845231}"/>
          </ac:spMkLst>
        </pc:spChg>
        <pc:spChg chg="add mod">
          <ac:chgData name="Andrew Albright" userId="9b1b34e39e997a4b" providerId="LiveId" clId="{D04AD7CC-E006-47E1-BAE0-EAFCD101F7D9}" dt="2022-04-01T14:56:04.816" v="15126" actId="14100"/>
          <ac:spMkLst>
            <pc:docMk/>
            <pc:sldMk cId="1274975519" sldId="325"/>
            <ac:spMk id="7" creationId="{5DE55B00-9B77-4D21-A3E7-890DF34A8A33}"/>
          </ac:spMkLst>
        </pc:spChg>
        <pc:spChg chg="add del mod">
          <ac:chgData name="Andrew Albright" userId="9b1b34e39e997a4b" providerId="LiveId" clId="{D04AD7CC-E006-47E1-BAE0-EAFCD101F7D9}" dt="2022-03-31T01:22:46.544" v="14397" actId="478"/>
          <ac:spMkLst>
            <pc:docMk/>
            <pc:sldMk cId="1274975519" sldId="325"/>
            <ac:spMk id="7" creationId="{87B81FDB-958F-4E70-8021-108E63D7F0E3}"/>
          </ac:spMkLst>
        </pc:spChg>
        <pc:spChg chg="add mod">
          <ac:chgData name="Andrew Albright" userId="9b1b34e39e997a4b" providerId="LiveId" clId="{D04AD7CC-E006-47E1-BAE0-EAFCD101F7D9}" dt="2022-03-31T17:11:43.994" v="14499" actId="1038"/>
          <ac:spMkLst>
            <pc:docMk/>
            <pc:sldMk cId="1274975519" sldId="325"/>
            <ac:spMk id="8" creationId="{FD650C31-90EC-4251-A278-853E346C0BA1}"/>
          </ac:spMkLst>
        </pc:spChg>
        <pc:picChg chg="add mod ord modCrop">
          <ac:chgData name="Andrew Albright" userId="9b1b34e39e997a4b" providerId="LiveId" clId="{D04AD7CC-E006-47E1-BAE0-EAFCD101F7D9}" dt="2022-04-01T14:56:11.911" v="15128" actId="166"/>
          <ac:picMkLst>
            <pc:docMk/>
            <pc:sldMk cId="1274975519" sldId="325"/>
            <ac:picMk id="6" creationId="{D0505BD5-DA65-45FC-84C9-3D290F7F4BA8}"/>
          </ac:picMkLst>
        </pc:picChg>
        <pc:inkChg chg="add">
          <ac:chgData name="Andrew Albright" userId="9b1b34e39e997a4b" providerId="LiveId" clId="{D04AD7CC-E006-47E1-BAE0-EAFCD101F7D9}" dt="2022-04-01T19:55:18.002" v="15139"/>
          <ac:inkMkLst>
            <pc:docMk/>
            <pc:sldMk cId="1274975519" sldId="325"/>
            <ac:inkMk id="3" creationId="{5A6A749F-0ACE-4DA2-B199-255894F94A5F}"/>
          </ac:inkMkLst>
        </pc:inkChg>
      </pc:sldChg>
      <pc:sldChg chg="modSp new del mod modShow">
        <pc:chgData name="Andrew Albright" userId="9b1b34e39e997a4b" providerId="LiveId" clId="{D04AD7CC-E006-47E1-BAE0-EAFCD101F7D9}" dt="2022-03-31T19:05:50.465" v="14976" actId="47"/>
        <pc:sldMkLst>
          <pc:docMk/>
          <pc:sldMk cId="1928943077" sldId="326"/>
        </pc:sldMkLst>
        <pc:spChg chg="mod">
          <ac:chgData name="Andrew Albright" userId="9b1b34e39e997a4b" providerId="LiveId" clId="{D04AD7CC-E006-47E1-BAE0-EAFCD101F7D9}" dt="2022-03-29T01:48:48.388" v="11040" actId="20577"/>
          <ac:spMkLst>
            <pc:docMk/>
            <pc:sldMk cId="1928943077" sldId="326"/>
            <ac:spMk id="2" creationId="{01790B71-904A-40FD-ADAB-9A993CD51CA8}"/>
          </ac:spMkLst>
        </pc:spChg>
      </pc:sldChg>
      <pc:sldChg chg="addSp delSp modSp new del mod">
        <pc:chgData name="Andrew Albright" userId="9b1b34e39e997a4b" providerId="LiveId" clId="{D04AD7CC-E006-47E1-BAE0-EAFCD101F7D9}" dt="2022-03-29T02:10:22.616" v="11174" actId="47"/>
        <pc:sldMkLst>
          <pc:docMk/>
          <pc:sldMk cId="1742249519" sldId="327"/>
        </pc:sldMkLst>
        <pc:spChg chg="mod">
          <ac:chgData name="Andrew Albright" userId="9b1b34e39e997a4b" providerId="LiveId" clId="{D04AD7CC-E006-47E1-BAE0-EAFCD101F7D9}" dt="2022-03-29T01:50:43.107" v="11049" actId="20577"/>
          <ac:spMkLst>
            <pc:docMk/>
            <pc:sldMk cId="1742249519" sldId="327"/>
            <ac:spMk id="2" creationId="{697B34C7-A107-4440-A31F-61E8022600E7}"/>
          </ac:spMkLst>
        </pc:spChg>
        <pc:spChg chg="del">
          <ac:chgData name="Andrew Albright" userId="9b1b34e39e997a4b" providerId="LiveId" clId="{D04AD7CC-E006-47E1-BAE0-EAFCD101F7D9}" dt="2022-03-29T02:04:38.239" v="11050" actId="478"/>
          <ac:spMkLst>
            <pc:docMk/>
            <pc:sldMk cId="1742249519" sldId="327"/>
            <ac:spMk id="3" creationId="{63746A33-B78B-4685-A253-6E873FDAF157}"/>
          </ac:spMkLst>
        </pc:spChg>
        <pc:picChg chg="add mod">
          <ac:chgData name="Andrew Albright" userId="9b1b34e39e997a4b" providerId="LiveId" clId="{D04AD7CC-E006-47E1-BAE0-EAFCD101F7D9}" dt="2022-03-29T02:09:41.813" v="11125" actId="1035"/>
          <ac:picMkLst>
            <pc:docMk/>
            <pc:sldMk cId="1742249519" sldId="327"/>
            <ac:picMk id="6" creationId="{2EB23FE3-CFC3-4B6A-97C6-F31EA94EE245}"/>
          </ac:picMkLst>
        </pc:picChg>
        <pc:picChg chg="add mod">
          <ac:chgData name="Andrew Albright" userId="9b1b34e39e997a4b" providerId="LiveId" clId="{D04AD7CC-E006-47E1-BAE0-EAFCD101F7D9}" dt="2022-03-29T02:09:41.813" v="11125" actId="1035"/>
          <ac:picMkLst>
            <pc:docMk/>
            <pc:sldMk cId="1742249519" sldId="327"/>
            <ac:picMk id="8" creationId="{4D89F6F1-48EB-451E-B6A8-8D47DDD65CB4}"/>
          </ac:picMkLst>
        </pc:picChg>
        <pc:picChg chg="add mod">
          <ac:chgData name="Andrew Albright" userId="9b1b34e39e997a4b" providerId="LiveId" clId="{D04AD7CC-E006-47E1-BAE0-EAFCD101F7D9}" dt="2022-03-29T02:09:36.615" v="11089" actId="1035"/>
          <ac:picMkLst>
            <pc:docMk/>
            <pc:sldMk cId="1742249519" sldId="327"/>
            <ac:picMk id="10" creationId="{437D694A-5C10-4DD5-A959-22E9295EF8C6}"/>
          </ac:picMkLst>
        </pc:picChg>
      </pc:sldChg>
      <pc:sldChg chg="addSp modSp new mod modShow">
        <pc:chgData name="Andrew Albright" userId="9b1b34e39e997a4b" providerId="LiveId" clId="{D04AD7CC-E006-47E1-BAE0-EAFCD101F7D9}" dt="2022-03-29T02:12:20.249" v="11202" actId="20577"/>
        <pc:sldMkLst>
          <pc:docMk/>
          <pc:sldMk cId="2489735217" sldId="328"/>
        </pc:sldMkLst>
        <pc:spChg chg="mod">
          <ac:chgData name="Andrew Albright" userId="9b1b34e39e997a4b" providerId="LiveId" clId="{D04AD7CC-E006-47E1-BAE0-EAFCD101F7D9}" dt="2022-03-29T02:12:20.249" v="11202" actId="20577"/>
          <ac:spMkLst>
            <pc:docMk/>
            <pc:sldMk cId="2489735217" sldId="328"/>
            <ac:spMk id="2" creationId="{DBE32FD4-90A8-40E6-9E04-C6D492DA9084}"/>
          </ac:spMkLst>
        </pc:spChg>
        <pc:spChg chg="mod">
          <ac:chgData name="Andrew Albright" userId="9b1b34e39e997a4b" providerId="LiveId" clId="{D04AD7CC-E006-47E1-BAE0-EAFCD101F7D9}" dt="2022-03-29T02:10:11.666" v="11172" actId="20577"/>
          <ac:spMkLst>
            <pc:docMk/>
            <pc:sldMk cId="2489735217" sldId="328"/>
            <ac:spMk id="3" creationId="{18C91A19-B7D4-4CE1-BAF4-FD9ABA06A15B}"/>
          </ac:spMkLst>
        </pc:spChg>
        <pc:picChg chg="add mod">
          <ac:chgData name="Andrew Albright" userId="9b1b34e39e997a4b" providerId="LiveId" clId="{D04AD7CC-E006-47E1-BAE0-EAFCD101F7D9}" dt="2022-03-29T02:10:19.449" v="11173"/>
          <ac:picMkLst>
            <pc:docMk/>
            <pc:sldMk cId="2489735217" sldId="328"/>
            <ac:picMk id="5" creationId="{CB867B63-4728-4146-B55B-296A94CF1554}"/>
          </ac:picMkLst>
        </pc:picChg>
        <pc:picChg chg="add mod">
          <ac:chgData name="Andrew Albright" userId="9b1b34e39e997a4b" providerId="LiveId" clId="{D04AD7CC-E006-47E1-BAE0-EAFCD101F7D9}" dt="2022-03-29T02:10:19.449" v="11173"/>
          <ac:picMkLst>
            <pc:docMk/>
            <pc:sldMk cId="2489735217" sldId="328"/>
            <ac:picMk id="6" creationId="{2FDA7E89-4DBF-42F3-8899-3DD775FEF16A}"/>
          </ac:picMkLst>
        </pc:picChg>
        <pc:picChg chg="add mod">
          <ac:chgData name="Andrew Albright" userId="9b1b34e39e997a4b" providerId="LiveId" clId="{D04AD7CC-E006-47E1-BAE0-EAFCD101F7D9}" dt="2022-03-29T02:10:19.449" v="11173"/>
          <ac:picMkLst>
            <pc:docMk/>
            <pc:sldMk cId="2489735217" sldId="328"/>
            <ac:picMk id="7" creationId="{8068A1E2-1EBC-42E6-B097-EB7576E63DB9}"/>
          </ac:picMkLst>
        </pc:picChg>
      </pc:sldChg>
      <pc:sldChg chg="addSp delSp modSp add mod delAnim modAnim">
        <pc:chgData name="Andrew Albright" userId="9b1b34e39e997a4b" providerId="LiveId" clId="{D04AD7CC-E006-47E1-BAE0-EAFCD101F7D9}" dt="2022-03-31T16:42:41.388" v="14425" actId="166"/>
        <pc:sldMkLst>
          <pc:docMk/>
          <pc:sldMk cId="337255970" sldId="329"/>
        </pc:sldMkLst>
        <pc:spChg chg="mod">
          <ac:chgData name="Andrew Albright" userId="9b1b34e39e997a4b" providerId="LiveId" clId="{D04AD7CC-E006-47E1-BAE0-EAFCD101F7D9}" dt="2022-03-30T16:29:10.337" v="12510" actId="20577"/>
          <ac:spMkLst>
            <pc:docMk/>
            <pc:sldMk cId="337255970" sldId="329"/>
            <ac:spMk id="2" creationId="{22B8B93A-7D98-4C3B-870A-1B8D383B2025}"/>
          </ac:spMkLst>
        </pc:spChg>
        <pc:spChg chg="add mod">
          <ac:chgData name="Andrew Albright" userId="9b1b34e39e997a4b" providerId="LiveId" clId="{D04AD7CC-E006-47E1-BAE0-EAFCD101F7D9}" dt="2022-03-30T16:16:45.479" v="12389" actId="1038"/>
          <ac:spMkLst>
            <pc:docMk/>
            <pc:sldMk cId="337255970" sldId="329"/>
            <ac:spMk id="5" creationId="{59CD1668-A03D-4BA7-A294-1717851AD937}"/>
          </ac:spMkLst>
        </pc:spChg>
        <pc:spChg chg="del">
          <ac:chgData name="Andrew Albright" userId="9b1b34e39e997a4b" providerId="LiveId" clId="{D04AD7CC-E006-47E1-BAE0-EAFCD101F7D9}" dt="2022-03-29T02:11:14.705" v="11178" actId="478"/>
          <ac:spMkLst>
            <pc:docMk/>
            <pc:sldMk cId="337255970" sldId="329"/>
            <ac:spMk id="5" creationId="{DB7FB0D9-1ED2-4428-8511-64A1DFD9B549}"/>
          </ac:spMkLst>
        </pc:spChg>
        <pc:spChg chg="add mod">
          <ac:chgData name="Andrew Albright" userId="9b1b34e39e997a4b" providerId="LiveId" clId="{D04AD7CC-E006-47E1-BAE0-EAFCD101F7D9}" dt="2022-03-31T16:42:37.752" v="14424" actId="1037"/>
          <ac:spMkLst>
            <pc:docMk/>
            <pc:sldMk cId="337255970" sldId="329"/>
            <ac:spMk id="6" creationId="{D2FB1D89-5D82-4601-81E5-40CB720AF5B7}"/>
          </ac:spMkLst>
        </pc:spChg>
        <pc:spChg chg="del">
          <ac:chgData name="Andrew Albright" userId="9b1b34e39e997a4b" providerId="LiveId" clId="{D04AD7CC-E006-47E1-BAE0-EAFCD101F7D9}" dt="2022-03-29T02:11:14.705" v="11178" actId="478"/>
          <ac:spMkLst>
            <pc:docMk/>
            <pc:sldMk cId="337255970" sldId="329"/>
            <ac:spMk id="6" creationId="{E53AB04F-4610-4C76-90AD-0B1D101B4703}"/>
          </ac:spMkLst>
        </pc:spChg>
        <pc:spChg chg="del">
          <ac:chgData name="Andrew Albright" userId="9b1b34e39e997a4b" providerId="LiveId" clId="{D04AD7CC-E006-47E1-BAE0-EAFCD101F7D9}" dt="2022-03-29T02:11:14.705" v="11178" actId="478"/>
          <ac:spMkLst>
            <pc:docMk/>
            <pc:sldMk cId="337255970" sldId="329"/>
            <ac:spMk id="7" creationId="{0469F5F3-7AF5-42DA-82CC-E7135D7DF3F7}"/>
          </ac:spMkLst>
        </pc:spChg>
        <pc:spChg chg="add mod">
          <ac:chgData name="Andrew Albright" userId="9b1b34e39e997a4b" providerId="LiveId" clId="{D04AD7CC-E006-47E1-BAE0-EAFCD101F7D9}" dt="2022-03-30T16:17:32.452" v="12412" actId="14100"/>
          <ac:spMkLst>
            <pc:docMk/>
            <pc:sldMk cId="337255970" sldId="329"/>
            <ac:spMk id="7" creationId="{D589AA84-F555-4DD7-ACA1-43B416C65B1C}"/>
          </ac:spMkLst>
        </pc:spChg>
        <pc:spChg chg="add del mod">
          <ac:chgData name="Andrew Albright" userId="9b1b34e39e997a4b" providerId="LiveId" clId="{D04AD7CC-E006-47E1-BAE0-EAFCD101F7D9}" dt="2022-03-31T16:41:54.561" v="14406" actId="478"/>
          <ac:spMkLst>
            <pc:docMk/>
            <pc:sldMk cId="337255970" sldId="329"/>
            <ac:spMk id="8" creationId="{D17FF8C4-537D-4123-BD08-6170B505E652}"/>
          </ac:spMkLst>
        </pc:spChg>
        <pc:picChg chg="mod ord">
          <ac:chgData name="Andrew Albright" userId="9b1b34e39e997a4b" providerId="LiveId" clId="{D04AD7CC-E006-47E1-BAE0-EAFCD101F7D9}" dt="2022-03-31T16:42:41.388" v="14425" actId="166"/>
          <ac:picMkLst>
            <pc:docMk/>
            <pc:sldMk cId="337255970" sldId="329"/>
            <ac:picMk id="19" creationId="{A8F88F15-1240-4081-89BB-D0A01352DBEC}"/>
          </ac:picMkLst>
        </pc:picChg>
      </pc:sldChg>
      <pc:sldChg chg="addSp modSp new mod modShow">
        <pc:chgData name="Andrew Albright" userId="9b1b34e39e997a4b" providerId="LiveId" clId="{D04AD7CC-E006-47E1-BAE0-EAFCD101F7D9}" dt="2022-03-29T02:17:14.474" v="11301" actId="729"/>
        <pc:sldMkLst>
          <pc:docMk/>
          <pc:sldMk cId="3751502071" sldId="330"/>
        </pc:sldMkLst>
        <pc:spChg chg="mod">
          <ac:chgData name="Andrew Albright" userId="9b1b34e39e997a4b" providerId="LiveId" clId="{D04AD7CC-E006-47E1-BAE0-EAFCD101F7D9}" dt="2022-03-29T02:12:40.203" v="11215" actId="20577"/>
          <ac:spMkLst>
            <pc:docMk/>
            <pc:sldMk cId="3751502071" sldId="330"/>
            <ac:spMk id="2" creationId="{6A5AA970-7883-4885-A557-0B7BB3489271}"/>
          </ac:spMkLst>
        </pc:spChg>
        <pc:spChg chg="mod">
          <ac:chgData name="Andrew Albright" userId="9b1b34e39e997a4b" providerId="LiveId" clId="{D04AD7CC-E006-47E1-BAE0-EAFCD101F7D9}" dt="2022-03-29T02:16:46.621" v="11300" actId="20577"/>
          <ac:spMkLst>
            <pc:docMk/>
            <pc:sldMk cId="3751502071" sldId="330"/>
            <ac:spMk id="3" creationId="{9FE8F5CA-7D32-433B-89C8-C29CBA18DCEA}"/>
          </ac:spMkLst>
        </pc:spChg>
        <pc:picChg chg="add mod">
          <ac:chgData name="Andrew Albright" userId="9b1b34e39e997a4b" providerId="LiveId" clId="{D04AD7CC-E006-47E1-BAE0-EAFCD101F7D9}" dt="2022-03-29T02:14:17.067" v="11264" actId="1076"/>
          <ac:picMkLst>
            <pc:docMk/>
            <pc:sldMk cId="3751502071" sldId="330"/>
            <ac:picMk id="6" creationId="{F8FE7557-8FC8-4FD4-ADA9-4D438626657F}"/>
          </ac:picMkLst>
        </pc:picChg>
        <pc:picChg chg="add mod">
          <ac:chgData name="Andrew Albright" userId="9b1b34e39e997a4b" providerId="LiveId" clId="{D04AD7CC-E006-47E1-BAE0-EAFCD101F7D9}" dt="2022-03-29T02:15:54.325" v="11271" actId="1076"/>
          <ac:picMkLst>
            <pc:docMk/>
            <pc:sldMk cId="3751502071" sldId="330"/>
            <ac:picMk id="8" creationId="{926BB169-F14E-4D86-AD43-2A08FD226A0F}"/>
          </ac:picMkLst>
        </pc:picChg>
        <pc:picChg chg="add mod">
          <ac:chgData name="Andrew Albright" userId="9b1b34e39e997a4b" providerId="LiveId" clId="{D04AD7CC-E006-47E1-BAE0-EAFCD101F7D9}" dt="2022-03-29T02:15:58.073" v="11272" actId="1076"/>
          <ac:picMkLst>
            <pc:docMk/>
            <pc:sldMk cId="3751502071" sldId="330"/>
            <ac:picMk id="10" creationId="{6ADB0345-3DC8-4FE9-82BE-DB48D7FDA4A0}"/>
          </ac:picMkLst>
        </pc:picChg>
        <pc:picChg chg="add mod">
          <ac:chgData name="Andrew Albright" userId="9b1b34e39e997a4b" providerId="LiveId" clId="{D04AD7CC-E006-47E1-BAE0-EAFCD101F7D9}" dt="2022-03-29T02:16:05.132" v="11273" actId="1076"/>
          <ac:picMkLst>
            <pc:docMk/>
            <pc:sldMk cId="3751502071" sldId="330"/>
            <ac:picMk id="12" creationId="{31FFC445-F8E2-4962-8643-6E7366B6B0A1}"/>
          </ac:picMkLst>
        </pc:picChg>
      </pc:sldChg>
      <pc:sldChg chg="addSp delSp modSp new mod modShow modNotesTx">
        <pc:chgData name="Andrew Albright" userId="9b1b34e39e997a4b" providerId="LiveId" clId="{D04AD7CC-E006-47E1-BAE0-EAFCD101F7D9}" dt="2022-03-30T18:32:45.389" v="12841" actId="729"/>
        <pc:sldMkLst>
          <pc:docMk/>
          <pc:sldMk cId="1502937866" sldId="331"/>
        </pc:sldMkLst>
        <pc:spChg chg="mod">
          <ac:chgData name="Andrew Albright" userId="9b1b34e39e997a4b" providerId="LiveId" clId="{D04AD7CC-E006-47E1-BAE0-EAFCD101F7D9}" dt="2022-03-30T03:39:51.930" v="11885" actId="20577"/>
          <ac:spMkLst>
            <pc:docMk/>
            <pc:sldMk cId="1502937866" sldId="331"/>
            <ac:spMk id="2" creationId="{B81AE4A6-0CA2-4AA6-8FF6-33E1E2D4601E}"/>
          </ac:spMkLst>
        </pc:spChg>
        <pc:spChg chg="del">
          <ac:chgData name="Andrew Albright" userId="9b1b34e39e997a4b" providerId="LiveId" clId="{D04AD7CC-E006-47E1-BAE0-EAFCD101F7D9}" dt="2022-03-30T03:33:14.912" v="11747"/>
          <ac:spMkLst>
            <pc:docMk/>
            <pc:sldMk cId="1502937866" sldId="331"/>
            <ac:spMk id="3" creationId="{BAD5B95F-19A4-4D36-BAD0-FA175669BB32}"/>
          </ac:spMkLst>
        </pc:spChg>
        <pc:spChg chg="add mod">
          <ac:chgData name="Andrew Albright" userId="9b1b34e39e997a4b" providerId="LiveId" clId="{D04AD7CC-E006-47E1-BAE0-EAFCD101F7D9}" dt="2022-03-30T03:41:22.544" v="11927" actId="1035"/>
          <ac:spMkLst>
            <pc:docMk/>
            <pc:sldMk cId="1502937866" sldId="331"/>
            <ac:spMk id="9" creationId="{F9FE44E7-8FFF-455A-A11B-EA704A141CA1}"/>
          </ac:spMkLst>
        </pc:spChg>
        <pc:graphicFrameChg chg="add del mod">
          <ac:chgData name="Andrew Albright" userId="9b1b34e39e997a4b" providerId="LiveId" clId="{D04AD7CC-E006-47E1-BAE0-EAFCD101F7D9}" dt="2022-03-30T03:32:07.702" v="11746" actId="478"/>
          <ac:graphicFrameMkLst>
            <pc:docMk/>
            <pc:sldMk cId="1502937866" sldId="331"/>
            <ac:graphicFrameMk id="5" creationId="{58A16178-B6ED-403A-8357-290023F55825}"/>
          </ac:graphicFrameMkLst>
        </pc:graphicFrameChg>
        <pc:picChg chg="add mod">
          <ac:chgData name="Andrew Albright" userId="9b1b34e39e997a4b" providerId="LiveId" clId="{D04AD7CC-E006-47E1-BAE0-EAFCD101F7D9}" dt="2022-03-30T03:41:22.544" v="11927" actId="1035"/>
          <ac:picMkLst>
            <pc:docMk/>
            <pc:sldMk cId="1502937866" sldId="331"/>
            <ac:picMk id="7" creationId="{FB8571D0-5451-44D0-893E-EF33CE69F6CA}"/>
          </ac:picMkLst>
        </pc:picChg>
        <pc:picChg chg="add del mod">
          <ac:chgData name="Andrew Albright" userId="9b1b34e39e997a4b" providerId="LiveId" clId="{D04AD7CC-E006-47E1-BAE0-EAFCD101F7D9}" dt="2022-03-30T03:40:44.863" v="11886" actId="478"/>
          <ac:picMkLst>
            <pc:docMk/>
            <pc:sldMk cId="1502937866" sldId="331"/>
            <ac:picMk id="8" creationId="{6C020E76-7CD3-46C5-B803-E85C68DB1D78}"/>
          </ac:picMkLst>
        </pc:picChg>
        <pc:picChg chg="add mod ord">
          <ac:chgData name="Andrew Albright" userId="9b1b34e39e997a4b" providerId="LiveId" clId="{D04AD7CC-E006-47E1-BAE0-EAFCD101F7D9}" dt="2022-03-30T03:41:22.544" v="11927" actId="1035"/>
          <ac:picMkLst>
            <pc:docMk/>
            <pc:sldMk cId="1502937866" sldId="331"/>
            <ac:picMk id="10" creationId="{D68903FF-B35F-4BA5-BE36-58B75777DD1E}"/>
          </ac:picMkLst>
        </pc:picChg>
      </pc:sldChg>
      <pc:sldChg chg="addSp delSp modSp new mod modShow">
        <pc:chgData name="Andrew Albright" userId="9b1b34e39e997a4b" providerId="LiveId" clId="{D04AD7CC-E006-47E1-BAE0-EAFCD101F7D9}" dt="2022-03-30T03:04:17.042" v="11628" actId="313"/>
        <pc:sldMkLst>
          <pc:docMk/>
          <pc:sldMk cId="1669291431" sldId="332"/>
        </pc:sldMkLst>
        <pc:spChg chg="mod">
          <ac:chgData name="Andrew Albright" userId="9b1b34e39e997a4b" providerId="LiveId" clId="{D04AD7CC-E006-47E1-BAE0-EAFCD101F7D9}" dt="2022-03-30T03:04:17.042" v="11628" actId="313"/>
          <ac:spMkLst>
            <pc:docMk/>
            <pc:sldMk cId="1669291431" sldId="332"/>
            <ac:spMk id="2" creationId="{6C2F6FBB-2739-41CE-B857-13F932CEB806}"/>
          </ac:spMkLst>
        </pc:spChg>
        <pc:spChg chg="del">
          <ac:chgData name="Andrew Albright" userId="9b1b34e39e997a4b" providerId="LiveId" clId="{D04AD7CC-E006-47E1-BAE0-EAFCD101F7D9}" dt="2022-03-30T02:56:23.311" v="11447"/>
          <ac:spMkLst>
            <pc:docMk/>
            <pc:sldMk cId="1669291431" sldId="332"/>
            <ac:spMk id="3" creationId="{E409B1A4-5839-4DE1-91CC-DD10EA8AD8CA}"/>
          </ac:spMkLst>
        </pc:spChg>
        <pc:picChg chg="add mod">
          <ac:chgData name="Andrew Albright" userId="9b1b34e39e997a4b" providerId="LiveId" clId="{D04AD7CC-E006-47E1-BAE0-EAFCD101F7D9}" dt="2022-03-30T02:56:25.999" v="11450" actId="18653"/>
          <ac:picMkLst>
            <pc:docMk/>
            <pc:sldMk cId="1669291431" sldId="332"/>
            <ac:picMk id="6" creationId="{358352EC-37C7-4002-942B-FF7441E43963}"/>
          </ac:picMkLst>
        </pc:picChg>
      </pc:sldChg>
      <pc:sldChg chg="addSp delSp modSp new mod modShow">
        <pc:chgData name="Andrew Albright" userId="9b1b34e39e997a4b" providerId="LiveId" clId="{D04AD7CC-E006-47E1-BAE0-EAFCD101F7D9}" dt="2022-03-30T02:57:49.677" v="11487" actId="729"/>
        <pc:sldMkLst>
          <pc:docMk/>
          <pc:sldMk cId="155759212" sldId="333"/>
        </pc:sldMkLst>
        <pc:spChg chg="mod">
          <ac:chgData name="Andrew Albright" userId="9b1b34e39e997a4b" providerId="LiveId" clId="{D04AD7CC-E006-47E1-BAE0-EAFCD101F7D9}" dt="2022-03-30T02:56:56.671" v="11472" actId="20577"/>
          <ac:spMkLst>
            <pc:docMk/>
            <pc:sldMk cId="155759212" sldId="333"/>
            <ac:spMk id="2" creationId="{59B36B61-3E4E-47FE-A501-A092BA08F908}"/>
          </ac:spMkLst>
        </pc:spChg>
        <pc:spChg chg="add del">
          <ac:chgData name="Andrew Albright" userId="9b1b34e39e997a4b" providerId="LiveId" clId="{D04AD7CC-E006-47E1-BAE0-EAFCD101F7D9}" dt="2022-03-30T02:57:21.308" v="11479" actId="478"/>
          <ac:spMkLst>
            <pc:docMk/>
            <pc:sldMk cId="155759212" sldId="333"/>
            <ac:spMk id="3" creationId="{F75A462D-ED80-4ADE-8874-32B8C18EB6A7}"/>
          </ac:spMkLst>
        </pc:spChg>
        <pc:picChg chg="add del mod">
          <ac:chgData name="Andrew Albright" userId="9b1b34e39e997a4b" providerId="LiveId" clId="{D04AD7CC-E006-47E1-BAE0-EAFCD101F7D9}" dt="2022-03-30T02:57:16.585" v="11478"/>
          <ac:picMkLst>
            <pc:docMk/>
            <pc:sldMk cId="155759212" sldId="333"/>
            <ac:picMk id="6" creationId="{82FF89CC-1D05-47C3-8AC1-15635F085E25}"/>
          </ac:picMkLst>
        </pc:picChg>
        <pc:picChg chg="add mod">
          <ac:chgData name="Andrew Albright" userId="9b1b34e39e997a4b" providerId="LiveId" clId="{D04AD7CC-E006-47E1-BAE0-EAFCD101F7D9}" dt="2022-03-30T02:57:24.844" v="11480"/>
          <ac:picMkLst>
            <pc:docMk/>
            <pc:sldMk cId="155759212" sldId="333"/>
            <ac:picMk id="7" creationId="{FA944C9D-4A8D-409F-BB99-7176E3F52B9A}"/>
          </ac:picMkLst>
        </pc:picChg>
        <pc:picChg chg="add mod">
          <ac:chgData name="Andrew Albright" userId="9b1b34e39e997a4b" providerId="LiveId" clId="{D04AD7CC-E006-47E1-BAE0-EAFCD101F7D9}" dt="2022-03-30T02:57:37.552" v="11486" actId="1076"/>
          <ac:picMkLst>
            <pc:docMk/>
            <pc:sldMk cId="155759212" sldId="333"/>
            <ac:picMk id="9" creationId="{8683AAC5-A0DC-4805-AEAC-B26FD8F9165A}"/>
          </ac:picMkLst>
        </pc:picChg>
      </pc:sldChg>
      <pc:sldChg chg="addSp delSp modSp new mod modShow">
        <pc:chgData name="Andrew Albright" userId="9b1b34e39e997a4b" providerId="LiveId" clId="{D04AD7CC-E006-47E1-BAE0-EAFCD101F7D9}" dt="2022-03-30T03:00:43.809" v="11522" actId="729"/>
        <pc:sldMkLst>
          <pc:docMk/>
          <pc:sldMk cId="226734564" sldId="334"/>
        </pc:sldMkLst>
        <pc:spChg chg="mod">
          <ac:chgData name="Andrew Albright" userId="9b1b34e39e997a4b" providerId="LiveId" clId="{D04AD7CC-E006-47E1-BAE0-EAFCD101F7D9}" dt="2022-03-30T02:58:38.669" v="11515" actId="313"/>
          <ac:spMkLst>
            <pc:docMk/>
            <pc:sldMk cId="226734564" sldId="334"/>
            <ac:spMk id="2" creationId="{42C863A4-2AAB-4247-B8B8-3447685C0291}"/>
          </ac:spMkLst>
        </pc:spChg>
        <pc:spChg chg="del">
          <ac:chgData name="Andrew Albright" userId="9b1b34e39e997a4b" providerId="LiveId" clId="{D04AD7CC-E006-47E1-BAE0-EAFCD101F7D9}" dt="2022-03-30T03:00:33.493" v="11518"/>
          <ac:spMkLst>
            <pc:docMk/>
            <pc:sldMk cId="226734564" sldId="334"/>
            <ac:spMk id="3" creationId="{F1A2252A-F438-4F82-839F-4D89C3F840EF}"/>
          </ac:spMkLst>
        </pc:spChg>
        <pc:graphicFrameChg chg="add del mod">
          <ac:chgData name="Andrew Albright" userId="9b1b34e39e997a4b" providerId="LiveId" clId="{D04AD7CC-E006-47E1-BAE0-EAFCD101F7D9}" dt="2022-03-30T02:59:22.980" v="11517" actId="478"/>
          <ac:graphicFrameMkLst>
            <pc:docMk/>
            <pc:sldMk cId="226734564" sldId="334"/>
            <ac:graphicFrameMk id="5" creationId="{13C4D3DA-EE66-4871-BA70-47BE625F5F79}"/>
          </ac:graphicFrameMkLst>
        </pc:graphicFrameChg>
        <pc:picChg chg="add mod">
          <ac:chgData name="Andrew Albright" userId="9b1b34e39e997a4b" providerId="LiveId" clId="{D04AD7CC-E006-47E1-BAE0-EAFCD101F7D9}" dt="2022-03-30T03:00:36.055" v="11521" actId="18653"/>
          <ac:picMkLst>
            <pc:docMk/>
            <pc:sldMk cId="226734564" sldId="334"/>
            <ac:picMk id="7" creationId="{EDF86340-71D5-4494-AF5A-3FB6A95FA177}"/>
          </ac:picMkLst>
        </pc:picChg>
      </pc:sldChg>
      <pc:sldChg chg="addSp delSp modSp new mod modShow">
        <pc:chgData name="Andrew Albright" userId="9b1b34e39e997a4b" providerId="LiveId" clId="{D04AD7CC-E006-47E1-BAE0-EAFCD101F7D9}" dt="2022-03-30T03:03:56.021" v="11611" actId="729"/>
        <pc:sldMkLst>
          <pc:docMk/>
          <pc:sldMk cId="2680817350" sldId="335"/>
        </pc:sldMkLst>
        <pc:spChg chg="mod">
          <ac:chgData name="Andrew Albright" userId="9b1b34e39e997a4b" providerId="LiveId" clId="{D04AD7CC-E006-47E1-BAE0-EAFCD101F7D9}" dt="2022-03-30T03:01:12.990" v="11556" actId="20577"/>
          <ac:spMkLst>
            <pc:docMk/>
            <pc:sldMk cId="2680817350" sldId="335"/>
            <ac:spMk id="2" creationId="{04A64EBB-1E67-456C-81FD-F618A0836ED0}"/>
          </ac:spMkLst>
        </pc:spChg>
        <pc:spChg chg="del">
          <ac:chgData name="Andrew Albright" userId="9b1b34e39e997a4b" providerId="LiveId" clId="{D04AD7CC-E006-47E1-BAE0-EAFCD101F7D9}" dt="2022-03-30T03:01:16.934" v="11557" actId="478"/>
          <ac:spMkLst>
            <pc:docMk/>
            <pc:sldMk cId="2680817350" sldId="335"/>
            <ac:spMk id="3" creationId="{E1734814-C4A6-4F60-A950-137E898D91CE}"/>
          </ac:spMkLst>
        </pc:spChg>
        <pc:spChg chg="add mod">
          <ac:chgData name="Andrew Albright" userId="9b1b34e39e997a4b" providerId="LiveId" clId="{D04AD7CC-E006-47E1-BAE0-EAFCD101F7D9}" dt="2022-03-30T03:03:37.345" v="11609" actId="20577"/>
          <ac:spMkLst>
            <pc:docMk/>
            <pc:sldMk cId="2680817350" sldId="335"/>
            <ac:spMk id="9" creationId="{AF28EA43-C581-4C82-82D3-DA717091348E}"/>
          </ac:spMkLst>
        </pc:spChg>
        <pc:spChg chg="add mod">
          <ac:chgData name="Andrew Albright" userId="9b1b34e39e997a4b" providerId="LiveId" clId="{D04AD7CC-E006-47E1-BAE0-EAFCD101F7D9}" dt="2022-03-30T03:03:42.780" v="11610" actId="20577"/>
          <ac:spMkLst>
            <pc:docMk/>
            <pc:sldMk cId="2680817350" sldId="335"/>
            <ac:spMk id="10" creationId="{5DF516AA-F863-49F4-BEB5-AD7798CD3853}"/>
          </ac:spMkLst>
        </pc:spChg>
        <pc:picChg chg="add mod">
          <ac:chgData name="Andrew Albright" userId="9b1b34e39e997a4b" providerId="LiveId" clId="{D04AD7CC-E006-47E1-BAE0-EAFCD101F7D9}" dt="2022-03-30T03:02:55.843" v="11586" actId="1076"/>
          <ac:picMkLst>
            <pc:docMk/>
            <pc:sldMk cId="2680817350" sldId="335"/>
            <ac:picMk id="6" creationId="{38C91C9D-0786-49A4-819D-201A81B8917D}"/>
          </ac:picMkLst>
        </pc:picChg>
        <pc:picChg chg="add mod">
          <ac:chgData name="Andrew Albright" userId="9b1b34e39e997a4b" providerId="LiveId" clId="{D04AD7CC-E006-47E1-BAE0-EAFCD101F7D9}" dt="2022-03-30T03:02:54.201" v="11585" actId="1076"/>
          <ac:picMkLst>
            <pc:docMk/>
            <pc:sldMk cId="2680817350" sldId="335"/>
            <ac:picMk id="8" creationId="{81F4C270-868F-43A0-A43C-2F37F92E5CD5}"/>
          </ac:picMkLst>
        </pc:picChg>
      </pc:sldChg>
      <pc:sldChg chg="addSp delSp modSp new mod">
        <pc:chgData name="Andrew Albright" userId="9b1b34e39e997a4b" providerId="LiveId" clId="{D04AD7CC-E006-47E1-BAE0-EAFCD101F7D9}" dt="2022-03-30T03:07:58.128" v="11668" actId="18653"/>
        <pc:sldMkLst>
          <pc:docMk/>
          <pc:sldMk cId="1200478168" sldId="336"/>
        </pc:sldMkLst>
        <pc:spChg chg="mod">
          <ac:chgData name="Andrew Albright" userId="9b1b34e39e997a4b" providerId="LiveId" clId="{D04AD7CC-E006-47E1-BAE0-EAFCD101F7D9}" dt="2022-03-30T03:05:30.186" v="11664" actId="20577"/>
          <ac:spMkLst>
            <pc:docMk/>
            <pc:sldMk cId="1200478168" sldId="336"/>
            <ac:spMk id="2" creationId="{D076A330-2497-4CC8-9DCC-BFB95945C27B}"/>
          </ac:spMkLst>
        </pc:spChg>
        <pc:spChg chg="del">
          <ac:chgData name="Andrew Albright" userId="9b1b34e39e997a4b" providerId="LiveId" clId="{D04AD7CC-E006-47E1-BAE0-EAFCD101F7D9}" dt="2022-03-30T03:07:54.560" v="11665"/>
          <ac:spMkLst>
            <pc:docMk/>
            <pc:sldMk cId="1200478168" sldId="336"/>
            <ac:spMk id="3" creationId="{C1647FAC-4912-4224-BF13-15E73A5C8994}"/>
          </ac:spMkLst>
        </pc:spChg>
        <pc:picChg chg="add mod">
          <ac:chgData name="Andrew Albright" userId="9b1b34e39e997a4b" providerId="LiveId" clId="{D04AD7CC-E006-47E1-BAE0-EAFCD101F7D9}" dt="2022-03-30T03:07:58.128" v="11668" actId="18653"/>
          <ac:picMkLst>
            <pc:docMk/>
            <pc:sldMk cId="1200478168" sldId="336"/>
            <ac:picMk id="6" creationId="{63A32CF5-B1C4-4D65-BAFE-086462E80F9E}"/>
          </ac:picMkLst>
        </pc:picChg>
      </pc:sldChg>
      <pc:sldChg chg="addSp delSp modSp new mod">
        <pc:chgData name="Andrew Albright" userId="9b1b34e39e997a4b" providerId="LiveId" clId="{D04AD7CC-E006-47E1-BAE0-EAFCD101F7D9}" dt="2022-03-30T03:26:09.030" v="11733" actId="20577"/>
        <pc:sldMkLst>
          <pc:docMk/>
          <pc:sldMk cId="1219845059" sldId="337"/>
        </pc:sldMkLst>
        <pc:spChg chg="mod">
          <ac:chgData name="Andrew Albright" userId="9b1b34e39e997a4b" providerId="LiveId" clId="{D04AD7CC-E006-47E1-BAE0-EAFCD101F7D9}" dt="2022-03-30T03:26:09.030" v="11733" actId="20577"/>
          <ac:spMkLst>
            <pc:docMk/>
            <pc:sldMk cId="1219845059" sldId="337"/>
            <ac:spMk id="2" creationId="{B5BA9649-45F5-479B-AC01-CDA611486CB5}"/>
          </ac:spMkLst>
        </pc:spChg>
        <pc:spChg chg="del">
          <ac:chgData name="Andrew Albright" userId="9b1b34e39e997a4b" providerId="LiveId" clId="{D04AD7CC-E006-47E1-BAE0-EAFCD101F7D9}" dt="2022-03-30T03:25:43.348" v="11724"/>
          <ac:spMkLst>
            <pc:docMk/>
            <pc:sldMk cId="1219845059" sldId="337"/>
            <ac:spMk id="3" creationId="{C1AF1A67-6292-4DF8-96DF-DC32BA7FA7F7}"/>
          </ac:spMkLst>
        </pc:spChg>
        <pc:picChg chg="add mod">
          <ac:chgData name="Andrew Albright" userId="9b1b34e39e997a4b" providerId="LiveId" clId="{D04AD7CC-E006-47E1-BAE0-EAFCD101F7D9}" dt="2022-03-30T03:25:46.456" v="11727" actId="18653"/>
          <ac:picMkLst>
            <pc:docMk/>
            <pc:sldMk cId="1219845059" sldId="337"/>
            <ac:picMk id="6" creationId="{ADC580F6-2B2D-49B4-BDF9-2658622C6884}"/>
          </ac:picMkLst>
        </pc:picChg>
      </pc:sldChg>
      <pc:sldChg chg="addSp delSp modSp new mod">
        <pc:chgData name="Andrew Albright" userId="9b1b34e39e997a4b" providerId="LiveId" clId="{D04AD7CC-E006-47E1-BAE0-EAFCD101F7D9}" dt="2022-03-30T03:26:24.034" v="11744" actId="18653"/>
        <pc:sldMkLst>
          <pc:docMk/>
          <pc:sldMk cId="628990562" sldId="338"/>
        </pc:sldMkLst>
        <pc:spChg chg="mod">
          <ac:chgData name="Andrew Albright" userId="9b1b34e39e997a4b" providerId="LiveId" clId="{D04AD7CC-E006-47E1-BAE0-EAFCD101F7D9}" dt="2022-03-30T03:26:16.273" v="11740" actId="20577"/>
          <ac:spMkLst>
            <pc:docMk/>
            <pc:sldMk cId="628990562" sldId="338"/>
            <ac:spMk id="2" creationId="{4683DB49-268C-4707-BCB2-2FB4D24E179C}"/>
          </ac:spMkLst>
        </pc:spChg>
        <pc:spChg chg="del">
          <ac:chgData name="Andrew Albright" userId="9b1b34e39e997a4b" providerId="LiveId" clId="{D04AD7CC-E006-47E1-BAE0-EAFCD101F7D9}" dt="2022-03-30T03:26:20.836" v="11741"/>
          <ac:spMkLst>
            <pc:docMk/>
            <pc:sldMk cId="628990562" sldId="338"/>
            <ac:spMk id="3" creationId="{310349DB-52B8-40AC-8840-8B29F7D86B79}"/>
          </ac:spMkLst>
        </pc:spChg>
        <pc:picChg chg="add mod">
          <ac:chgData name="Andrew Albright" userId="9b1b34e39e997a4b" providerId="LiveId" clId="{D04AD7CC-E006-47E1-BAE0-EAFCD101F7D9}" dt="2022-03-30T03:26:24.034" v="11744" actId="18653"/>
          <ac:picMkLst>
            <pc:docMk/>
            <pc:sldMk cId="628990562" sldId="338"/>
            <ac:picMk id="6" creationId="{66B15680-E5C9-4FF2-B1AD-EE4B16AB5C9F}"/>
          </ac:picMkLst>
        </pc:picChg>
      </pc:sldChg>
      <pc:sldChg chg="addSp delSp modSp new mod modShow">
        <pc:chgData name="Andrew Albright" userId="9b1b34e39e997a4b" providerId="LiveId" clId="{D04AD7CC-E006-47E1-BAE0-EAFCD101F7D9}" dt="2022-03-30T22:19:10.879" v="13339" actId="729"/>
        <pc:sldMkLst>
          <pc:docMk/>
          <pc:sldMk cId="4252068945" sldId="339"/>
        </pc:sldMkLst>
        <pc:spChg chg="mod">
          <ac:chgData name="Andrew Albright" userId="9b1b34e39e997a4b" providerId="LiveId" clId="{D04AD7CC-E006-47E1-BAE0-EAFCD101F7D9}" dt="2022-03-30T03:41:57.918" v="11948" actId="20577"/>
          <ac:spMkLst>
            <pc:docMk/>
            <pc:sldMk cId="4252068945" sldId="339"/>
            <ac:spMk id="2" creationId="{7ECBC623-8C18-44C5-A7F3-DE3849BDD887}"/>
          </ac:spMkLst>
        </pc:spChg>
        <pc:spChg chg="del">
          <ac:chgData name="Andrew Albright" userId="9b1b34e39e997a4b" providerId="LiveId" clId="{D04AD7CC-E006-47E1-BAE0-EAFCD101F7D9}" dt="2022-03-30T03:41:48.350" v="11929"/>
          <ac:spMkLst>
            <pc:docMk/>
            <pc:sldMk cId="4252068945" sldId="339"/>
            <ac:spMk id="3" creationId="{3577F622-1688-4366-9BED-5B66C17E4AAF}"/>
          </ac:spMkLst>
        </pc:spChg>
        <pc:spChg chg="add del mod">
          <ac:chgData name="Andrew Albright" userId="9b1b34e39e997a4b" providerId="LiveId" clId="{D04AD7CC-E006-47E1-BAE0-EAFCD101F7D9}" dt="2022-03-30T03:44:50.577" v="11950"/>
          <ac:spMkLst>
            <pc:docMk/>
            <pc:sldMk cId="4252068945" sldId="339"/>
            <ac:spMk id="8" creationId="{A1EB8FD7-8122-46FC-9B3A-AB48A5541461}"/>
          </ac:spMkLst>
        </pc:spChg>
        <pc:picChg chg="add del mod">
          <ac:chgData name="Andrew Albright" userId="9b1b34e39e997a4b" providerId="LiveId" clId="{D04AD7CC-E006-47E1-BAE0-EAFCD101F7D9}" dt="2022-03-30T03:44:41.007" v="11949" actId="478"/>
          <ac:picMkLst>
            <pc:docMk/>
            <pc:sldMk cId="4252068945" sldId="339"/>
            <ac:picMk id="6" creationId="{4E9CEB44-5169-4343-80FB-07BB4A149EA5}"/>
          </ac:picMkLst>
        </pc:picChg>
        <pc:picChg chg="add mod">
          <ac:chgData name="Andrew Albright" userId="9b1b34e39e997a4b" providerId="LiveId" clId="{D04AD7CC-E006-47E1-BAE0-EAFCD101F7D9}" dt="2022-03-30T03:44:53.945" v="11953" actId="18653"/>
          <ac:picMkLst>
            <pc:docMk/>
            <pc:sldMk cId="4252068945" sldId="339"/>
            <ac:picMk id="10" creationId="{4F157A5A-4394-4496-9F36-417D553D262D}"/>
          </ac:picMkLst>
        </pc:picChg>
      </pc:sldChg>
      <pc:sldChg chg="addSp delSp modSp new mod modShow">
        <pc:chgData name="Andrew Albright" userId="9b1b34e39e997a4b" providerId="LiveId" clId="{D04AD7CC-E006-47E1-BAE0-EAFCD101F7D9}" dt="2022-03-30T22:19:10.879" v="13339" actId="729"/>
        <pc:sldMkLst>
          <pc:docMk/>
          <pc:sldMk cId="795980392" sldId="340"/>
        </pc:sldMkLst>
        <pc:spChg chg="mod">
          <ac:chgData name="Andrew Albright" userId="9b1b34e39e997a4b" providerId="LiveId" clId="{D04AD7CC-E006-47E1-BAE0-EAFCD101F7D9}" dt="2022-03-30T03:45:07.832" v="11969" actId="20577"/>
          <ac:spMkLst>
            <pc:docMk/>
            <pc:sldMk cId="795980392" sldId="340"/>
            <ac:spMk id="2" creationId="{A86CBCD9-62EA-4C0C-962E-5211CBA663A3}"/>
          </ac:spMkLst>
        </pc:spChg>
        <pc:spChg chg="del">
          <ac:chgData name="Andrew Albright" userId="9b1b34e39e997a4b" providerId="LiveId" clId="{D04AD7CC-E006-47E1-BAE0-EAFCD101F7D9}" dt="2022-03-30T03:45:13.409" v="11970"/>
          <ac:spMkLst>
            <pc:docMk/>
            <pc:sldMk cId="795980392" sldId="340"/>
            <ac:spMk id="3" creationId="{B9130A60-0988-4640-B45F-1B7F3C825CFA}"/>
          </ac:spMkLst>
        </pc:spChg>
        <pc:picChg chg="add mod">
          <ac:chgData name="Andrew Albright" userId="9b1b34e39e997a4b" providerId="LiveId" clId="{D04AD7CC-E006-47E1-BAE0-EAFCD101F7D9}" dt="2022-03-30T03:45:15.621" v="11973" actId="18653"/>
          <ac:picMkLst>
            <pc:docMk/>
            <pc:sldMk cId="795980392" sldId="340"/>
            <ac:picMk id="6" creationId="{6DCB61BF-7D8B-4EEA-84FF-E3640AFDB0AF}"/>
          </ac:picMkLst>
        </pc:picChg>
      </pc:sldChg>
      <pc:sldChg chg="addSp delSp modSp new mod modShow">
        <pc:chgData name="Andrew Albright" userId="9b1b34e39e997a4b" providerId="LiveId" clId="{D04AD7CC-E006-47E1-BAE0-EAFCD101F7D9}" dt="2022-03-30T03:47:43.292" v="12004" actId="729"/>
        <pc:sldMkLst>
          <pc:docMk/>
          <pc:sldMk cId="761440501" sldId="341"/>
        </pc:sldMkLst>
        <pc:spChg chg="mod">
          <ac:chgData name="Andrew Albright" userId="9b1b34e39e997a4b" providerId="LiveId" clId="{D04AD7CC-E006-47E1-BAE0-EAFCD101F7D9}" dt="2022-03-30T03:45:41.925" v="11999" actId="20577"/>
          <ac:spMkLst>
            <pc:docMk/>
            <pc:sldMk cId="761440501" sldId="341"/>
            <ac:spMk id="2" creationId="{E0B75DE8-EB08-45C1-B11B-1045D2DC607A}"/>
          </ac:spMkLst>
        </pc:spChg>
        <pc:spChg chg="del">
          <ac:chgData name="Andrew Albright" userId="9b1b34e39e997a4b" providerId="LiveId" clId="{D04AD7CC-E006-47E1-BAE0-EAFCD101F7D9}" dt="2022-03-30T03:47:34.287" v="12000"/>
          <ac:spMkLst>
            <pc:docMk/>
            <pc:sldMk cId="761440501" sldId="341"/>
            <ac:spMk id="3" creationId="{85C56F66-6FBB-4E36-81B4-8458A7D987AF}"/>
          </ac:spMkLst>
        </pc:spChg>
        <pc:picChg chg="add mod">
          <ac:chgData name="Andrew Albright" userId="9b1b34e39e997a4b" providerId="LiveId" clId="{D04AD7CC-E006-47E1-BAE0-EAFCD101F7D9}" dt="2022-03-30T03:47:36.778" v="12003" actId="18653"/>
          <ac:picMkLst>
            <pc:docMk/>
            <pc:sldMk cId="761440501" sldId="341"/>
            <ac:picMk id="6" creationId="{E14CDB52-2F36-459F-A357-EC487519E8B3}"/>
          </ac:picMkLst>
        </pc:picChg>
      </pc:sldChg>
      <pc:sldChg chg="addSp delSp modSp new mod modShow">
        <pc:chgData name="Andrew Albright" userId="9b1b34e39e997a4b" providerId="LiveId" clId="{D04AD7CC-E006-47E1-BAE0-EAFCD101F7D9}" dt="2022-03-30T03:55:06.254" v="12071" actId="729"/>
        <pc:sldMkLst>
          <pc:docMk/>
          <pc:sldMk cId="3926325980" sldId="342"/>
        </pc:sldMkLst>
        <pc:spChg chg="mod">
          <ac:chgData name="Andrew Albright" userId="9b1b34e39e997a4b" providerId="LiveId" clId="{D04AD7CC-E006-47E1-BAE0-EAFCD101F7D9}" dt="2022-03-30T03:54:58.716" v="12070" actId="20577"/>
          <ac:spMkLst>
            <pc:docMk/>
            <pc:sldMk cId="3926325980" sldId="342"/>
            <ac:spMk id="2" creationId="{410BBC0A-A534-4092-8F53-1CB870DB6855}"/>
          </ac:spMkLst>
        </pc:spChg>
        <pc:spChg chg="del">
          <ac:chgData name="Andrew Albright" userId="9b1b34e39e997a4b" providerId="LiveId" clId="{D04AD7CC-E006-47E1-BAE0-EAFCD101F7D9}" dt="2022-03-30T03:50:23.449" v="12006"/>
          <ac:spMkLst>
            <pc:docMk/>
            <pc:sldMk cId="3926325980" sldId="342"/>
            <ac:spMk id="3" creationId="{21194E82-3F71-4286-8890-004BDCC2DEE4}"/>
          </ac:spMkLst>
        </pc:spChg>
        <pc:spChg chg="add del mod">
          <ac:chgData name="Andrew Albright" userId="9b1b34e39e997a4b" providerId="LiveId" clId="{D04AD7CC-E006-47E1-BAE0-EAFCD101F7D9}" dt="2022-03-30T03:51:46.630" v="12011"/>
          <ac:spMkLst>
            <pc:docMk/>
            <pc:sldMk cId="3926325980" sldId="342"/>
            <ac:spMk id="8" creationId="{60E8C84A-8E5D-404F-91A6-150D3FE7EB3B}"/>
          </ac:spMkLst>
        </pc:spChg>
        <pc:picChg chg="add del mod">
          <ac:chgData name="Andrew Albright" userId="9b1b34e39e997a4b" providerId="LiveId" clId="{D04AD7CC-E006-47E1-BAE0-EAFCD101F7D9}" dt="2022-03-30T03:51:43.859" v="12010" actId="478"/>
          <ac:picMkLst>
            <pc:docMk/>
            <pc:sldMk cId="3926325980" sldId="342"/>
            <ac:picMk id="6" creationId="{D07544C0-9816-4661-BC78-0966AF254E18}"/>
          </ac:picMkLst>
        </pc:picChg>
        <pc:picChg chg="add mod">
          <ac:chgData name="Andrew Albright" userId="9b1b34e39e997a4b" providerId="LiveId" clId="{D04AD7CC-E006-47E1-BAE0-EAFCD101F7D9}" dt="2022-03-30T03:51:50.338" v="12012" actId="18653"/>
          <ac:picMkLst>
            <pc:docMk/>
            <pc:sldMk cId="3926325980" sldId="342"/>
            <ac:picMk id="10" creationId="{C1FC35AA-018A-463D-96AE-B908C3006D51}"/>
          </ac:picMkLst>
        </pc:picChg>
      </pc:sldChg>
      <pc:sldChg chg="addSp delSp modSp new mod modShow">
        <pc:chgData name="Andrew Albright" userId="9b1b34e39e997a4b" providerId="LiveId" clId="{D04AD7CC-E006-47E1-BAE0-EAFCD101F7D9}" dt="2022-03-30T03:55:06.254" v="12071" actId="729"/>
        <pc:sldMkLst>
          <pc:docMk/>
          <pc:sldMk cId="551732743" sldId="343"/>
        </pc:sldMkLst>
        <pc:spChg chg="mod">
          <ac:chgData name="Andrew Albright" userId="9b1b34e39e997a4b" providerId="LiveId" clId="{D04AD7CC-E006-47E1-BAE0-EAFCD101F7D9}" dt="2022-03-30T03:54:48.464" v="12041" actId="20577"/>
          <ac:spMkLst>
            <pc:docMk/>
            <pc:sldMk cId="551732743" sldId="343"/>
            <ac:spMk id="2" creationId="{62B09CEA-ADA7-4B6F-BB62-3724809E4788}"/>
          </ac:spMkLst>
        </pc:spChg>
        <pc:spChg chg="del">
          <ac:chgData name="Andrew Albright" userId="9b1b34e39e997a4b" providerId="LiveId" clId="{D04AD7CC-E006-47E1-BAE0-EAFCD101F7D9}" dt="2022-03-30T03:54:35.212" v="12014"/>
          <ac:spMkLst>
            <pc:docMk/>
            <pc:sldMk cId="551732743" sldId="343"/>
            <ac:spMk id="3" creationId="{0672966D-F4C9-45EE-84D8-BCBBF58925A1}"/>
          </ac:spMkLst>
        </pc:spChg>
        <pc:picChg chg="add mod">
          <ac:chgData name="Andrew Albright" userId="9b1b34e39e997a4b" providerId="LiveId" clId="{D04AD7CC-E006-47E1-BAE0-EAFCD101F7D9}" dt="2022-03-30T03:54:39.129" v="12018" actId="18653"/>
          <ac:picMkLst>
            <pc:docMk/>
            <pc:sldMk cId="551732743" sldId="343"/>
            <ac:picMk id="6" creationId="{1CB7F959-0077-4E31-9F17-E30509CBB5DE}"/>
          </ac:picMkLst>
        </pc:picChg>
      </pc:sldChg>
      <pc:sldChg chg="addSp delSp modSp new mod">
        <pc:chgData name="Andrew Albright" userId="9b1b34e39e997a4b" providerId="LiveId" clId="{D04AD7CC-E006-47E1-BAE0-EAFCD101F7D9}" dt="2022-03-30T04:20:00.062" v="12322" actId="18653"/>
        <pc:sldMkLst>
          <pc:docMk/>
          <pc:sldMk cId="1897130103" sldId="344"/>
        </pc:sldMkLst>
        <pc:spChg chg="mod">
          <ac:chgData name="Andrew Albright" userId="9b1b34e39e997a4b" providerId="LiveId" clId="{D04AD7CC-E006-47E1-BAE0-EAFCD101F7D9}" dt="2022-03-30T04:19:18.756" v="12320" actId="20577"/>
          <ac:spMkLst>
            <pc:docMk/>
            <pc:sldMk cId="1897130103" sldId="344"/>
            <ac:spMk id="2" creationId="{FA0EEF55-8671-4CC6-9CD5-52BB9631FDA7}"/>
          </ac:spMkLst>
        </pc:spChg>
        <pc:spChg chg="del">
          <ac:chgData name="Andrew Albright" userId="9b1b34e39e997a4b" providerId="LiveId" clId="{D04AD7CC-E006-47E1-BAE0-EAFCD101F7D9}" dt="2022-03-30T04:19:51.556" v="12321"/>
          <ac:spMkLst>
            <pc:docMk/>
            <pc:sldMk cId="1897130103" sldId="344"/>
            <ac:spMk id="3" creationId="{D0773395-E655-43C6-99E6-30EAEFF1CD13}"/>
          </ac:spMkLst>
        </pc:spChg>
        <pc:picChg chg="add mod">
          <ac:chgData name="Andrew Albright" userId="9b1b34e39e997a4b" providerId="LiveId" clId="{D04AD7CC-E006-47E1-BAE0-EAFCD101F7D9}" dt="2022-03-30T04:20:00.062" v="12322" actId="18653"/>
          <ac:picMkLst>
            <pc:docMk/>
            <pc:sldMk cId="1897130103" sldId="344"/>
            <ac:picMk id="6" creationId="{EDC117D9-3D24-464D-8502-04B907637B9C}"/>
          </ac:picMkLst>
        </pc:picChg>
      </pc:sldChg>
      <pc:sldChg chg="addSp delSp modSp new del">
        <pc:chgData name="Andrew Albright" userId="9b1b34e39e997a4b" providerId="LiveId" clId="{D04AD7CC-E006-47E1-BAE0-EAFCD101F7D9}" dt="2022-03-30T05:46:23.690" v="12371" actId="47"/>
        <pc:sldMkLst>
          <pc:docMk/>
          <pc:sldMk cId="2341214631" sldId="345"/>
        </pc:sldMkLst>
        <pc:spChg chg="del">
          <ac:chgData name="Andrew Albright" userId="9b1b34e39e997a4b" providerId="LiveId" clId="{D04AD7CC-E006-47E1-BAE0-EAFCD101F7D9}" dt="2022-03-30T05:45:25.273" v="12369"/>
          <ac:spMkLst>
            <pc:docMk/>
            <pc:sldMk cId="2341214631" sldId="345"/>
            <ac:spMk id="3" creationId="{9F0D42A5-08A3-4A81-83FF-70B394D3E208}"/>
          </ac:spMkLst>
        </pc:spChg>
        <pc:picChg chg="add mod">
          <ac:chgData name="Andrew Albright" userId="9b1b34e39e997a4b" providerId="LiveId" clId="{D04AD7CC-E006-47E1-BAE0-EAFCD101F7D9}" dt="2022-03-30T05:45:29.278" v="12370" actId="18653"/>
          <ac:picMkLst>
            <pc:docMk/>
            <pc:sldMk cId="2341214631" sldId="345"/>
            <ac:picMk id="6" creationId="{C91F016A-4822-4173-A0BA-1D8F57947069}"/>
          </ac:picMkLst>
        </pc:picChg>
      </pc:sldChg>
      <pc:sldChg chg="addSp delSp modSp add mod modAnim">
        <pc:chgData name="Andrew Albright" userId="9b1b34e39e997a4b" providerId="LiveId" clId="{D04AD7CC-E006-47E1-BAE0-EAFCD101F7D9}" dt="2022-03-30T21:56:03.162" v="13170" actId="478"/>
        <pc:sldMkLst>
          <pc:docMk/>
          <pc:sldMk cId="3302273337" sldId="345"/>
        </pc:sldMkLst>
        <pc:picChg chg="mod">
          <ac:chgData name="Andrew Albright" userId="9b1b34e39e997a4b" providerId="LiveId" clId="{D04AD7CC-E006-47E1-BAE0-EAFCD101F7D9}" dt="2022-03-30T21:52:10.360" v="13118" actId="14826"/>
          <ac:picMkLst>
            <pc:docMk/>
            <pc:sldMk cId="3302273337" sldId="345"/>
            <ac:picMk id="5" creationId="{4185F34A-4BA6-4F4A-832A-B0D081D214BF}"/>
          </ac:picMkLst>
        </pc:picChg>
        <pc:picChg chg="mod">
          <ac:chgData name="Andrew Albright" userId="9b1b34e39e997a4b" providerId="LiveId" clId="{D04AD7CC-E006-47E1-BAE0-EAFCD101F7D9}" dt="2022-03-30T21:37:20.453" v="12983" actId="1076"/>
          <ac:picMkLst>
            <pc:docMk/>
            <pc:sldMk cId="3302273337" sldId="345"/>
            <ac:picMk id="8" creationId="{56979219-DF25-4F16-898B-BF50FD897873}"/>
          </ac:picMkLst>
        </pc:picChg>
        <pc:picChg chg="add del mod">
          <ac:chgData name="Andrew Albright" userId="9b1b34e39e997a4b" providerId="LiveId" clId="{D04AD7CC-E006-47E1-BAE0-EAFCD101F7D9}" dt="2022-03-30T21:42:56.443" v="13029" actId="478"/>
          <ac:picMkLst>
            <pc:docMk/>
            <pc:sldMk cId="3302273337" sldId="345"/>
            <ac:picMk id="11" creationId="{C72031C6-F130-42B1-B775-B1AAC68BDB6E}"/>
          </ac:picMkLst>
        </pc:picChg>
        <pc:picChg chg="add del mod">
          <ac:chgData name="Andrew Albright" userId="9b1b34e39e997a4b" providerId="LiveId" clId="{D04AD7CC-E006-47E1-BAE0-EAFCD101F7D9}" dt="2022-03-30T21:55:37.129" v="13167" actId="478"/>
          <ac:picMkLst>
            <pc:docMk/>
            <pc:sldMk cId="3302273337" sldId="345"/>
            <ac:picMk id="12" creationId="{A7FE7F31-070D-432C-9638-F5F2F61C2AD0}"/>
          </ac:picMkLst>
        </pc:picChg>
        <pc:picChg chg="add del mod">
          <ac:chgData name="Andrew Albright" userId="9b1b34e39e997a4b" providerId="LiveId" clId="{D04AD7CC-E006-47E1-BAE0-EAFCD101F7D9}" dt="2022-03-30T21:56:03.162" v="13170" actId="478"/>
          <ac:picMkLst>
            <pc:docMk/>
            <pc:sldMk cId="3302273337" sldId="345"/>
            <ac:picMk id="13" creationId="{FB51A305-AB7F-4B0D-A5C9-3E50B8075F04}"/>
          </ac:picMkLst>
        </pc:picChg>
        <pc:cxnChg chg="add del">
          <ac:chgData name="Andrew Albright" userId="9b1b34e39e997a4b" providerId="LiveId" clId="{D04AD7CC-E006-47E1-BAE0-EAFCD101F7D9}" dt="2022-03-30T21:39:25.177" v="12992" actId="478"/>
          <ac:cxnSpMkLst>
            <pc:docMk/>
            <pc:sldMk cId="3302273337" sldId="345"/>
            <ac:cxnSpMk id="6" creationId="{F5D7391A-0FDB-47FA-A49F-C9BF3C92C97A}"/>
          </ac:cxnSpMkLst>
        </pc:cxnChg>
        <pc:cxnChg chg="add del mod">
          <ac:chgData name="Andrew Albright" userId="9b1b34e39e997a4b" providerId="LiveId" clId="{D04AD7CC-E006-47E1-BAE0-EAFCD101F7D9}" dt="2022-03-30T21:42:40.971" v="13028" actId="478"/>
          <ac:cxnSpMkLst>
            <pc:docMk/>
            <pc:sldMk cId="3302273337" sldId="345"/>
            <ac:cxnSpMk id="9" creationId="{F76EBAB2-8A66-4EAE-BD9B-63AB3CC9855A}"/>
          </ac:cxnSpMkLst>
        </pc:cxnChg>
      </pc:sldChg>
      <pc:sldChg chg="addSp delSp modSp add mod modAnim">
        <pc:chgData name="Andrew Albright" userId="9b1b34e39e997a4b" providerId="LiveId" clId="{D04AD7CC-E006-47E1-BAE0-EAFCD101F7D9}" dt="2022-04-01T16:18:40.246" v="15138" actId="166"/>
        <pc:sldMkLst>
          <pc:docMk/>
          <pc:sldMk cId="1693052322" sldId="346"/>
        </pc:sldMkLst>
        <pc:spChg chg="add mod">
          <ac:chgData name="Andrew Albright" userId="9b1b34e39e997a4b" providerId="LiveId" clId="{D04AD7CC-E006-47E1-BAE0-EAFCD101F7D9}" dt="2022-03-30T21:53:21.781" v="13149" actId="1036"/>
          <ac:spMkLst>
            <pc:docMk/>
            <pc:sldMk cId="1693052322" sldId="346"/>
            <ac:spMk id="14" creationId="{C6A55202-5C7F-4010-B857-645AAC3B4792}"/>
          </ac:spMkLst>
        </pc:spChg>
        <pc:spChg chg="add mod">
          <ac:chgData name="Andrew Albright" userId="9b1b34e39e997a4b" providerId="LiveId" clId="{D04AD7CC-E006-47E1-BAE0-EAFCD101F7D9}" dt="2022-03-30T21:47:07.348" v="13079" actId="207"/>
          <ac:spMkLst>
            <pc:docMk/>
            <pc:sldMk cId="1693052322" sldId="346"/>
            <ac:spMk id="15" creationId="{337CBFA9-FE1B-4AB2-B584-A5A480977AC5}"/>
          </ac:spMkLst>
        </pc:spChg>
        <pc:spChg chg="add mod">
          <ac:chgData name="Andrew Albright" userId="9b1b34e39e997a4b" providerId="LiveId" clId="{D04AD7CC-E006-47E1-BAE0-EAFCD101F7D9}" dt="2022-03-30T21:53:21.781" v="13149" actId="1036"/>
          <ac:spMkLst>
            <pc:docMk/>
            <pc:sldMk cId="1693052322" sldId="346"/>
            <ac:spMk id="16" creationId="{5FF04E6D-D304-4D3B-A9D0-B740D63B3571}"/>
          </ac:spMkLst>
        </pc:spChg>
        <pc:spChg chg="add mod">
          <ac:chgData name="Andrew Albright" userId="9b1b34e39e997a4b" providerId="LiveId" clId="{D04AD7CC-E006-47E1-BAE0-EAFCD101F7D9}" dt="2022-03-30T21:45:37.287" v="13077" actId="14100"/>
          <ac:spMkLst>
            <pc:docMk/>
            <pc:sldMk cId="1693052322" sldId="346"/>
            <ac:spMk id="17" creationId="{1A41166F-6347-4900-843D-DFFD00003510}"/>
          </ac:spMkLst>
        </pc:spChg>
        <pc:spChg chg="add mod">
          <ac:chgData name="Andrew Albright" userId="9b1b34e39e997a4b" providerId="LiveId" clId="{D04AD7CC-E006-47E1-BAE0-EAFCD101F7D9}" dt="2022-03-30T21:53:21.781" v="13149" actId="1036"/>
          <ac:spMkLst>
            <pc:docMk/>
            <pc:sldMk cId="1693052322" sldId="346"/>
            <ac:spMk id="18" creationId="{33AAFC31-8545-4A6E-87E9-34DA2B83E7C7}"/>
          </ac:spMkLst>
        </pc:spChg>
        <pc:spChg chg="add mod">
          <ac:chgData name="Andrew Albright" userId="9b1b34e39e997a4b" providerId="LiveId" clId="{D04AD7CC-E006-47E1-BAE0-EAFCD101F7D9}" dt="2022-03-30T21:53:21.781" v="13149" actId="1036"/>
          <ac:spMkLst>
            <pc:docMk/>
            <pc:sldMk cId="1693052322" sldId="346"/>
            <ac:spMk id="19" creationId="{F04D033A-B12B-415B-938C-804B176B15B9}"/>
          </ac:spMkLst>
        </pc:spChg>
        <pc:spChg chg="add mod">
          <ac:chgData name="Andrew Albright" userId="9b1b34e39e997a4b" providerId="LiveId" clId="{D04AD7CC-E006-47E1-BAE0-EAFCD101F7D9}" dt="2022-03-30T21:50:09.464" v="13102" actId="14100"/>
          <ac:spMkLst>
            <pc:docMk/>
            <pc:sldMk cId="1693052322" sldId="346"/>
            <ac:spMk id="20" creationId="{E7505886-9133-4A86-932D-0C5380F0AD1A}"/>
          </ac:spMkLst>
        </pc:spChg>
        <pc:spChg chg="add mod">
          <ac:chgData name="Andrew Albright" userId="9b1b34e39e997a4b" providerId="LiveId" clId="{D04AD7CC-E006-47E1-BAE0-EAFCD101F7D9}" dt="2022-04-01T16:18:26.557" v="15137" actId="14100"/>
          <ac:spMkLst>
            <pc:docMk/>
            <pc:sldMk cId="1693052322" sldId="346"/>
            <ac:spMk id="21" creationId="{27B2D1ED-3DE1-4886-A1E1-0F897E605AD0}"/>
          </ac:spMkLst>
        </pc:spChg>
        <pc:spChg chg="add mod">
          <ac:chgData name="Andrew Albright" userId="9b1b34e39e997a4b" providerId="LiveId" clId="{D04AD7CC-E006-47E1-BAE0-EAFCD101F7D9}" dt="2022-03-30T21:57:21.262" v="13181" actId="14100"/>
          <ac:spMkLst>
            <pc:docMk/>
            <pc:sldMk cId="1693052322" sldId="346"/>
            <ac:spMk id="23" creationId="{576F5771-2C2A-4EAB-BE32-D501BE59AE26}"/>
          </ac:spMkLst>
        </pc:spChg>
        <pc:grpChg chg="add mod">
          <ac:chgData name="Andrew Albright" userId="9b1b34e39e997a4b" providerId="LiveId" clId="{D04AD7CC-E006-47E1-BAE0-EAFCD101F7D9}" dt="2022-03-30T21:53:11.373" v="13129" actId="164"/>
          <ac:grpSpMkLst>
            <pc:docMk/>
            <pc:sldMk cId="1693052322" sldId="346"/>
            <ac:grpSpMk id="22" creationId="{784AD7C3-A50F-40A6-8B15-34551F9A94E0}"/>
          </ac:grpSpMkLst>
        </pc:grpChg>
        <pc:picChg chg="del mod">
          <ac:chgData name="Andrew Albright" userId="9b1b34e39e997a4b" providerId="LiveId" clId="{D04AD7CC-E006-47E1-BAE0-EAFCD101F7D9}" dt="2022-03-30T21:41:34.841" v="13018" actId="478"/>
          <ac:picMkLst>
            <pc:docMk/>
            <pc:sldMk cId="1693052322" sldId="346"/>
            <ac:picMk id="5" creationId="{4185F34A-4BA6-4F4A-832A-B0D081D214BF}"/>
          </ac:picMkLst>
        </pc:picChg>
        <pc:picChg chg="add del mod">
          <ac:chgData name="Andrew Albright" userId="9b1b34e39e997a4b" providerId="LiveId" clId="{D04AD7CC-E006-47E1-BAE0-EAFCD101F7D9}" dt="2022-03-30T21:42:13.843" v="13023" actId="478"/>
          <ac:picMkLst>
            <pc:docMk/>
            <pc:sldMk cId="1693052322" sldId="346"/>
            <ac:picMk id="7" creationId="{BC013F02-88FD-4104-8B46-A6EEC1658369}"/>
          </ac:picMkLst>
        </pc:picChg>
        <pc:picChg chg="mod ord">
          <ac:chgData name="Andrew Albright" userId="9b1b34e39e997a4b" providerId="LiveId" clId="{D04AD7CC-E006-47E1-BAE0-EAFCD101F7D9}" dt="2022-04-01T16:18:40.246" v="15138" actId="166"/>
          <ac:picMkLst>
            <pc:docMk/>
            <pc:sldMk cId="1693052322" sldId="346"/>
            <ac:picMk id="8" creationId="{56979219-DF25-4F16-898B-BF50FD897873}"/>
          </ac:picMkLst>
        </pc:picChg>
        <pc:picChg chg="add mod ord">
          <ac:chgData name="Andrew Albright" userId="9b1b34e39e997a4b" providerId="LiveId" clId="{D04AD7CC-E006-47E1-BAE0-EAFCD101F7D9}" dt="2022-03-30T21:53:21.781" v="13149" actId="1036"/>
          <ac:picMkLst>
            <pc:docMk/>
            <pc:sldMk cId="1693052322" sldId="346"/>
            <ac:picMk id="10" creationId="{341BC2AF-361B-405C-9689-A99AC3AA4B80}"/>
          </ac:picMkLst>
        </pc:picChg>
        <pc:cxnChg chg="del mod">
          <ac:chgData name="Andrew Albright" userId="9b1b34e39e997a4b" providerId="LiveId" clId="{D04AD7CC-E006-47E1-BAE0-EAFCD101F7D9}" dt="2022-03-30T21:43:50.138" v="13033" actId="478"/>
          <ac:cxnSpMkLst>
            <pc:docMk/>
            <pc:sldMk cId="1693052322" sldId="346"/>
            <ac:cxnSpMk id="9" creationId="{F76EBAB2-8A66-4EAE-BD9B-63AB3CC9855A}"/>
          </ac:cxnSpMkLst>
        </pc:cxnChg>
        <pc:cxnChg chg="add del mod">
          <ac:chgData name="Andrew Albright" userId="9b1b34e39e997a4b" providerId="LiveId" clId="{D04AD7CC-E006-47E1-BAE0-EAFCD101F7D9}" dt="2022-03-30T21:43:52.145" v="13034" actId="478"/>
          <ac:cxnSpMkLst>
            <pc:docMk/>
            <pc:sldMk cId="1693052322" sldId="346"/>
            <ac:cxnSpMk id="11" creationId="{40D2CEBD-47E8-4961-9328-0B7080B7EA15}"/>
          </ac:cxnSpMkLst>
        </pc:cxnChg>
      </pc:sldChg>
      <pc:sldChg chg="addSp delSp modSp add mod modAnim">
        <pc:chgData name="Andrew Albright" userId="9b1b34e39e997a4b" providerId="LiveId" clId="{D04AD7CC-E006-47E1-BAE0-EAFCD101F7D9}" dt="2022-04-01T19:55:18.002" v="15139"/>
        <pc:sldMkLst>
          <pc:docMk/>
          <pc:sldMk cId="272264579" sldId="347"/>
        </pc:sldMkLst>
        <pc:picChg chg="del">
          <ac:chgData name="Andrew Albright" userId="9b1b34e39e997a4b" providerId="LiveId" clId="{D04AD7CC-E006-47E1-BAE0-EAFCD101F7D9}" dt="2022-03-30T22:09:53.769" v="13262" actId="478"/>
          <ac:picMkLst>
            <pc:docMk/>
            <pc:sldMk cId="272264579" sldId="347"/>
            <ac:picMk id="15" creationId="{635582F9-A324-4507-AF07-D6FEC015DE50}"/>
          </ac:picMkLst>
        </pc:picChg>
        <pc:picChg chg="add del mod">
          <ac:chgData name="Andrew Albright" userId="9b1b34e39e997a4b" providerId="LiveId" clId="{D04AD7CC-E006-47E1-BAE0-EAFCD101F7D9}" dt="2022-03-30T22:11:42.491" v="13271" actId="478"/>
          <ac:picMkLst>
            <pc:docMk/>
            <pc:sldMk cId="272264579" sldId="347"/>
            <ac:picMk id="16" creationId="{D2EFF4F9-868A-43D9-8896-575F18F04FAE}"/>
          </ac:picMkLst>
        </pc:picChg>
        <pc:picChg chg="add mod">
          <ac:chgData name="Andrew Albright" userId="9b1b34e39e997a4b" providerId="LiveId" clId="{D04AD7CC-E006-47E1-BAE0-EAFCD101F7D9}" dt="2022-03-30T22:11:17.059" v="13268"/>
          <ac:picMkLst>
            <pc:docMk/>
            <pc:sldMk cId="272264579" sldId="347"/>
            <ac:picMk id="17" creationId="{6A4EEBEA-3FEC-44C6-BEA0-33841C74F2AD}"/>
          </ac:picMkLst>
        </pc:picChg>
        <pc:inkChg chg="add">
          <ac:chgData name="Andrew Albright" userId="9b1b34e39e997a4b" providerId="LiveId" clId="{D04AD7CC-E006-47E1-BAE0-EAFCD101F7D9}" dt="2022-04-01T19:55:18.002" v="15139"/>
          <ac:inkMkLst>
            <pc:docMk/>
            <pc:sldMk cId="272264579" sldId="347"/>
            <ac:inkMk id="13" creationId="{1A18F0A8-8C08-44DD-883A-437B8DD622ED}"/>
          </ac:inkMkLst>
        </pc:inkChg>
      </pc:sldChg>
      <pc:sldChg chg="addSp delSp modSp new del mod delAnim modAnim">
        <pc:chgData name="Andrew Albright" userId="9b1b34e39e997a4b" providerId="LiveId" clId="{D04AD7CC-E006-47E1-BAE0-EAFCD101F7D9}" dt="2022-03-31T19:05:19.836" v="14975" actId="47"/>
        <pc:sldMkLst>
          <pc:docMk/>
          <pc:sldMk cId="1512928396" sldId="348"/>
        </pc:sldMkLst>
        <pc:spChg chg="mod">
          <ac:chgData name="Andrew Albright" userId="9b1b34e39e997a4b" providerId="LiveId" clId="{D04AD7CC-E006-47E1-BAE0-EAFCD101F7D9}" dt="2022-03-30T22:16:54.130" v="13302" actId="20577"/>
          <ac:spMkLst>
            <pc:docMk/>
            <pc:sldMk cId="1512928396" sldId="348"/>
            <ac:spMk id="2" creationId="{A5C4942E-1F82-4646-BD51-A492C166BC49}"/>
          </ac:spMkLst>
        </pc:spChg>
        <pc:spChg chg="del">
          <ac:chgData name="Andrew Albright" userId="9b1b34e39e997a4b" providerId="LiveId" clId="{D04AD7CC-E006-47E1-BAE0-EAFCD101F7D9}" dt="2022-03-30T22:17:38.354" v="13305"/>
          <ac:spMkLst>
            <pc:docMk/>
            <pc:sldMk cId="1512928396" sldId="348"/>
            <ac:spMk id="3" creationId="{A6C938BF-0A28-4A73-9BF8-B1F3107ECDB9}"/>
          </ac:spMkLst>
        </pc:spChg>
        <pc:picChg chg="add del mod">
          <ac:chgData name="Andrew Albright" userId="9b1b34e39e997a4b" providerId="LiveId" clId="{D04AD7CC-E006-47E1-BAE0-EAFCD101F7D9}" dt="2022-03-30T22:17:02.347" v="13304" actId="478"/>
          <ac:picMkLst>
            <pc:docMk/>
            <pc:sldMk cId="1512928396" sldId="348"/>
            <ac:picMk id="5" creationId="{50174DE8-B3A8-4D9D-8D08-383E08D064D4}"/>
          </ac:picMkLst>
        </pc:picChg>
        <pc:picChg chg="add mod">
          <ac:chgData name="Andrew Albright" userId="9b1b34e39e997a4b" providerId="LiveId" clId="{D04AD7CC-E006-47E1-BAE0-EAFCD101F7D9}" dt="2022-03-30T22:17:43.036" v="13306" actId="18653"/>
          <ac:picMkLst>
            <pc:docMk/>
            <pc:sldMk cId="1512928396" sldId="348"/>
            <ac:picMk id="7" creationId="{A9CF821D-03C7-41E9-A1DF-52E8451C546F}"/>
          </ac:picMkLst>
        </pc:picChg>
      </pc:sldChg>
      <pc:sldChg chg="addSp delSp modSp new mod">
        <pc:chgData name="Andrew Albright" userId="9b1b34e39e997a4b" providerId="LiveId" clId="{D04AD7CC-E006-47E1-BAE0-EAFCD101F7D9}" dt="2022-03-31T00:59:00.148" v="13377"/>
        <pc:sldMkLst>
          <pc:docMk/>
          <pc:sldMk cId="2864095480" sldId="349"/>
        </pc:sldMkLst>
        <pc:spChg chg="mod">
          <ac:chgData name="Andrew Albright" userId="9b1b34e39e997a4b" providerId="LiveId" clId="{D04AD7CC-E006-47E1-BAE0-EAFCD101F7D9}" dt="2022-03-31T00:59:00.148" v="13377"/>
          <ac:spMkLst>
            <pc:docMk/>
            <pc:sldMk cId="2864095480" sldId="349"/>
            <ac:spMk id="2" creationId="{5A11FFF1-4F79-434F-BEA2-6AF33BAB1353}"/>
          </ac:spMkLst>
        </pc:spChg>
        <pc:spChg chg="del">
          <ac:chgData name="Andrew Albright" userId="9b1b34e39e997a4b" providerId="LiveId" clId="{D04AD7CC-E006-47E1-BAE0-EAFCD101F7D9}" dt="2022-03-31T00:58:47.650" v="13373"/>
          <ac:spMkLst>
            <pc:docMk/>
            <pc:sldMk cId="2864095480" sldId="349"/>
            <ac:spMk id="3" creationId="{46517F17-44DB-4EB0-ABED-4C4BF90F4DB4}"/>
          </ac:spMkLst>
        </pc:spChg>
        <pc:picChg chg="add mod">
          <ac:chgData name="Andrew Albright" userId="9b1b34e39e997a4b" providerId="LiveId" clId="{D04AD7CC-E006-47E1-BAE0-EAFCD101F7D9}" dt="2022-03-31T00:58:52.499" v="13376" actId="18653"/>
          <ac:picMkLst>
            <pc:docMk/>
            <pc:sldMk cId="2864095480" sldId="349"/>
            <ac:picMk id="6" creationId="{BF4B45DF-9A7C-4ADC-8286-4A325328FF4F}"/>
          </ac:picMkLst>
        </pc:picChg>
      </pc:sldChg>
      <pc:sldChg chg="addSp delSp modSp new mod modAnim">
        <pc:chgData name="Andrew Albright" userId="9b1b34e39e997a4b" providerId="LiveId" clId="{D04AD7CC-E006-47E1-BAE0-EAFCD101F7D9}" dt="2022-04-01T00:32:45.932" v="15075"/>
        <pc:sldMkLst>
          <pc:docMk/>
          <pc:sldMk cId="189921367" sldId="350"/>
        </pc:sldMkLst>
        <pc:spChg chg="mod">
          <ac:chgData name="Andrew Albright" userId="9b1b34e39e997a4b" providerId="LiveId" clId="{D04AD7CC-E006-47E1-BAE0-EAFCD101F7D9}" dt="2022-03-31T01:04:36.687" v="13394" actId="20577"/>
          <ac:spMkLst>
            <pc:docMk/>
            <pc:sldMk cId="189921367" sldId="350"/>
            <ac:spMk id="2" creationId="{B4CCD138-4D55-40C1-9B2E-01DD49156860}"/>
          </ac:spMkLst>
        </pc:spChg>
        <pc:spChg chg="mod">
          <ac:chgData name="Andrew Albright" userId="9b1b34e39e997a4b" providerId="LiveId" clId="{D04AD7CC-E006-47E1-BAE0-EAFCD101F7D9}" dt="2022-04-01T00:32:17.946" v="15071" actId="20577"/>
          <ac:spMkLst>
            <pc:docMk/>
            <pc:sldMk cId="189921367" sldId="350"/>
            <ac:spMk id="3" creationId="{A69677A0-B796-4A99-989C-02FF725A46A8}"/>
          </ac:spMkLst>
        </pc:spChg>
        <pc:inkChg chg="add del">
          <ac:chgData name="Andrew Albright" userId="9b1b34e39e997a4b" providerId="LiveId" clId="{D04AD7CC-E006-47E1-BAE0-EAFCD101F7D9}" dt="2022-04-01T00:31:36.233" v="15029" actId="478"/>
          <ac:inkMkLst>
            <pc:docMk/>
            <pc:sldMk cId="189921367" sldId="350"/>
            <ac:inkMk id="5" creationId="{4BF4D318-9884-48C3-9BE0-2209FDE9D4E8}"/>
          </ac:inkMkLst>
        </pc:inkChg>
      </pc:sldChg>
      <pc:sldChg chg="new del">
        <pc:chgData name="Andrew Albright" userId="9b1b34e39e997a4b" providerId="LiveId" clId="{D04AD7CC-E006-47E1-BAE0-EAFCD101F7D9}" dt="2022-03-31T01:04:27.824" v="13379" actId="680"/>
        <pc:sldMkLst>
          <pc:docMk/>
          <pc:sldMk cId="504374518" sldId="350"/>
        </pc:sldMkLst>
      </pc:sldChg>
      <pc:sldChg chg="add del modAnim">
        <pc:chgData name="Andrew Albright" userId="9b1b34e39e997a4b" providerId="LiveId" clId="{D04AD7CC-E006-47E1-BAE0-EAFCD101F7D9}" dt="2022-04-01T00:19:29.484" v="15008" actId="47"/>
        <pc:sldMkLst>
          <pc:docMk/>
          <pc:sldMk cId="3909567452" sldId="351"/>
        </pc:sldMkLst>
      </pc:sldChg>
      <pc:sldChg chg="modSp add modAnim">
        <pc:chgData name="Andrew Albright" userId="9b1b34e39e997a4b" providerId="LiveId" clId="{D04AD7CC-E006-47E1-BAE0-EAFCD101F7D9}" dt="2022-03-31T19:17:23.608" v="14993" actId="20577"/>
        <pc:sldMkLst>
          <pc:docMk/>
          <pc:sldMk cId="1900344644" sldId="352"/>
        </pc:sldMkLst>
        <pc:spChg chg="mod">
          <ac:chgData name="Andrew Albright" userId="9b1b34e39e997a4b" providerId="LiveId" clId="{D04AD7CC-E006-47E1-BAE0-EAFCD101F7D9}" dt="2022-03-31T19:17:23.608" v="14993" actId="20577"/>
          <ac:spMkLst>
            <pc:docMk/>
            <pc:sldMk cId="1900344644" sldId="352"/>
            <ac:spMk id="3" creationId="{81592C8E-74A6-4EC7-BC06-ABC8BB2C3088}"/>
          </ac:spMkLst>
        </pc:spChg>
      </pc:sldChg>
      <pc:sldChg chg="modSp add mod">
        <pc:chgData name="Andrew Albright" userId="9b1b34e39e997a4b" providerId="LiveId" clId="{D04AD7CC-E006-47E1-BAE0-EAFCD101F7D9}" dt="2022-03-31T19:17:36.456" v="14999" actId="20577"/>
        <pc:sldMkLst>
          <pc:docMk/>
          <pc:sldMk cId="3010256891" sldId="353"/>
        </pc:sldMkLst>
        <pc:spChg chg="mod">
          <ac:chgData name="Andrew Albright" userId="9b1b34e39e997a4b" providerId="LiveId" clId="{D04AD7CC-E006-47E1-BAE0-EAFCD101F7D9}" dt="2022-03-31T19:17:36.456" v="14999" actId="20577"/>
          <ac:spMkLst>
            <pc:docMk/>
            <pc:sldMk cId="3010256891" sldId="353"/>
            <ac:spMk id="3" creationId="{81592C8E-74A6-4EC7-BC06-ABC8BB2C3088}"/>
          </ac:spMkLst>
        </pc:spChg>
      </pc:sldChg>
      <pc:sldChg chg="modSp add mod">
        <pc:chgData name="Andrew Albright" userId="9b1b34e39e997a4b" providerId="LiveId" clId="{D04AD7CC-E006-47E1-BAE0-EAFCD101F7D9}" dt="2022-03-31T19:17:46.452" v="15005" actId="20577"/>
        <pc:sldMkLst>
          <pc:docMk/>
          <pc:sldMk cId="432008559" sldId="354"/>
        </pc:sldMkLst>
        <pc:spChg chg="mod">
          <ac:chgData name="Andrew Albright" userId="9b1b34e39e997a4b" providerId="LiveId" clId="{D04AD7CC-E006-47E1-BAE0-EAFCD101F7D9}" dt="2022-03-31T19:17:46.452" v="15005" actId="20577"/>
          <ac:spMkLst>
            <pc:docMk/>
            <pc:sldMk cId="432008559" sldId="354"/>
            <ac:spMk id="3" creationId="{81592C8E-74A6-4EC7-BC06-ABC8BB2C308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01T19:47:02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20994 8642 0,'-55'0'297,"27"0"-281,1 0-1,-29 0-15,29 0 0,-1 0 16,1 0-16,-1 0 15,0 0 1,1 0-16,-1 0 16,-27 0-16,27 0 15,1 0 1,-1 0-16,0 0 16,1 0-16,-1 0 15,-27-28 16,27 1-31,1-1 16,-1 0-16,0 28 16,1-27-16,27-1 15,-28-27-15,1 27 16,-29 1-16,56-1 16,-27 0-16,-1 1 15,28-1-15,0 1 16,-28-56-16,28 55 15,-27 1-15,-1-1 16,28-27-16,0 27 16,-27-27-16,27 27 15,0 1-15,0-1 16,0 0-16,0 1 16,0-1-16,0 1 15,0-56-15,0 55 16,0-27-1,0 27-15,0-27 16,0 0-16,0 0 16,0 27-16,0 1 15,0-1 1,0 0-16,0 1 0,0-56 16,0 55-16,0 1 15,0-1 1,0-27-16,0 27 15,27-55-15,1 56 16,-1-28-16,1 55 16,55-28-16,-28 0 15,0-27-15,1 0 16,-1 27-16,55 1 0,-110-1 16,28 28-16,0 0 15,27-28-15,-27 28 16,-1 0-16,1 0 15,27 0-15,0 0 16,-27 0-16,-1 0 16,1 0-16,0 0 15,55 0-15,-56 28 16,-27 0-16,28-1 0,-1 29 16,1-29-16,0 1 15,-1-1 1,-27 1-16,56 0 15,-56-1-15,0 1 16,27 27-16,-27-27 16,28-28-16,-28 27 15,27 1-15,1-1 16,0 1-16,-28 0 0,27 54 16,1-54-1,-28 0-15,0-1 16,0 29-16,0-29 15,0 56-15,0-55 16,0-1 0,0 28-16,0-27 15,0 0-15,0 27 16,0-28-16,0 1 16,0 0-16,0-1 15,0 1-15,0-1 16,0 1-1,0 55-15,0-55 16,0-1-16,0 1 16,0-1-1,0 1-15,0 0 16,0 27-16,0-28 0,0 1 16,0 0-1,0-1-15,0 1 16,0-1-16,0 1 15,0 0-15,0-1 16,0 1 0,-28-1-1,1 1 1,-1 0 0,0-1-16,1-27 31,27 28-16,0 0 1,-28-28 15,-27 0 63,27 0-78,1 0-1,-1 0 17,0 0-1,1 0-16</inkml:trace>
  <inkml:trace contextRef="#ctx0" brushRef="#br0" timeOffset="2738.43">24641 11292 0,'-56'0'141,"1"0"-141,0 0 0,0 0 15,-28 0-15,27 0 16,1 0-16,0 0 16,-28 0-16,28 0 15,27 0-15,-27 0 16,27 0-16,1 0 15,-56 0 1,55 0-16,1 0 0,-1 0 16,0 0-16,1 0 15,-1 0-15,-55 0 16,28 0-16,27 0 16,-27 0-16,27 0 15,-54 0 1,26-27-16,29-1 15,-28 0-15,27 28 16,0-27-16,-27-1 0,27 28 16,28-27-16,-27 27 15,-1 0-15,1 0 16,-1-56-16,0 56 16,1-27-16,-1-1 15,0 28-15,1-28 16,-1 1-16,28-1 15,0 1-15,0-1 16,0-27-16,0 27 16,0 1-16,0-1 15,0 0-15,0 1 16,0-1-16,0-27 16,0 27-1,0 1-15,0-1 16,28 1-16,-1 27 15,1-56-15,27-54 0,-27 55 16,-28 27-16,28 0 16,-1-27-16,1-55 15,-28 82-15,27 28 16,1-27-16,27-29 16,-27 29-16,0-1 15,-1 1-15,1-29 16,-28 29-16,27 27 15,1-28-15,0 0 16,27 1-16,-28 27 0,1-28 16,0 28-1,-1 0-15,1 0 16,0-27-16,-1 27 16,28 0-16,1 0 15,-1 0 1,0 0-16,28 0 15,-28 0-15,1 0 0,-1 27 16,0 1-16,56-1 16,-56 1-16,0 0 15,0 82-15,-27-82 16,27-1-16,-27-27 16,-28 28-16,27 0 15,1-1-15,0 1 16,-1-1-16,-27 29 15,28-29 1,-28 1-16,0-1 0,0 1 16,0 0-16,0-1 15,0 28 1,0-27 0,0 0 15,0-1-16,0 1-15,0 0 47,0-1-47,0 1 16,0 27 0,0-27-16,0-1 15,0 1 1,0-1-16,0 1 15,0 0 1,0-1-16,0 1 0,0-1 16,0 1-16,0 0 15,0-1-15,0 1 16,0-1-16,0 1 16,0 27-1,0-27-15,0 0 16,0-1-16</inkml:trace>
  <inkml:trace contextRef="#ctx0" brushRef="#br0" timeOffset="6293.48">24862 11762 0,'-83'0'297,"55"0"-297,0 0 15,1 27-15,27 1 16,-28-28-16,1 27 15,-1 1-15,0-28 16,-27 28-16,27-1 16,1 1-1,-1-1-15,1-27 16,-1 28-16,0 0 16,1-28-16,-1 27 0,0 1 15,1-1-15,-1 1 16,1-28-16,-1 0 15,0 55-15,1-27 16,27-1-16,-56 1 16,29 0-16,-1-1 15,1-27-15,-1 28 16,28 0-16,0 27 16,0-28-16,0 1 0,-28 0 15,28-1 1,0 1-16,0-1 15,0 1 1,0 27 0,0-27 15,0-1 0,0 1-31,0 0 16,28-28-16,0 27 15,-1 1-15,1-28 16,27 0-16,0 27 16,-27-27-1,0 56-15,-1-56 16,1 0-16,-1 0 16,29 0-16,-29 0 15,1 0-15,0 27 16,-1-27-16,1 0 15,-1 0-15,1 0 16,0 0-16,-1 0 16,1 0-16,0 0 15,-1 0-15,1 0 16,-1 0-16,1 0 0,27 0 16,-27 0-16,0 0 15,-1 0-15,1 0 16,-1 0-1,1 0-15,0 0 16,27 0 0,-27 0-1,-1 0 1,1 0-16,-1 0 16,1 0-16,0 0 31,-1 0-31,-27-55 15,0 27 1,0 1-16,0-1 16,0 1-1,28 27-15,0-28 16,-28 0-16,0 1 0,0-28 16,0 27-16,27 0 15,-27 1 1,0-1-16,28 1 15,-28-1-15,0 0 16,0 1-16,0-1 16,0 1-16,0-1 15,0 0-15,0 1 16,0-1-16,0 0 16,0-27-16,0 28 15,0-1 1,0 0-16,0 1 15,0-1 1,0 1 0,0-1-1,0-27-15,0 27 16,0 1-16,0-1 31,0 0-31,0 1 16,0-1-1,-28 28 17,1 0-1,-1 0-15,0 0 46,1 0-46,27-27-16,-28 27 15,0 0 1,1 0 0,-1 0-1,1 0 1,-29 0-16,29 0 15,-1 0-15,0 0 16,1 0 15</inkml:trace>
  <inkml:trace contextRef="#ctx0" brushRef="#br0" timeOffset="-161704.67">28536 11927 0,'-56'166'110,"-82"110"-95,0-83-15,0 56 16,27-84-16,-27 29 16,-27-56-16,26 27 15,-54-54-15,55-1 16,-83 28-16,138-27 16,-27-29-16,-29 84 15,57-111-15,-29 1 0,-27 26 16,55-26-16,0 26 15,-55 1-15,28-28 16,27 1-16,-111 54 16,84-82-16,-28 27 15,55-27-15,0-28 16,-55 27-16,55-27 16,0 0-16,-55 0 0,55 0 15,0-27-15,-55-29 16,0 29-16,-55-84 15,55 56-15,-1-55 16,-54 27-16,55-55 16,-55 0-16,110 55 15,-28-28-15,-27 29 16,28-29-16,-84-82 16,84 27-16,-1-55 15,-54 1-15,26-1 16,57 55-16,-84-27 0,83 55 15,28 0-15,-28 0 16,28 0-16,-56-56 16,28-27-16,56 28 15,-29-83-15,29 83 16,-29-28-16,29 83 0,-28 0 16,27 55-16,-27-83 15,55 28-15,0 28 16,0-56-16,0 1 15,0-56-15,0-28 16,0 139-16,0-28 16,0 0-16,0 0 15,0 27-15,0-27 16,0-27-16,0 54 16,0-27-16,27-28 0,1 28 15,27-27 1,-55 54-16,55 28 0,-27-55 15,0 56-15,27 26 16,0-82-16,56 56 16,-56-29-16,55-27 15,1 0-15,27-55 16,-27 55-16,-29 27 16,1-27-16,0 55 0,-28 1 15,1-56-15,-1 82 16,55 1-16,-54-28 15,-1 0-15,0 28 16,83 0-16,-55-28 16,55 28-16,56-111 15,-29 56-15,1 55 16,0-56-16,-56 28 16,28 28-16,-27 28 0,-1-29 15,1 29-15,-28-1 16,55-27-16,-55 27 15,0 1-15,55 27 16,-55 0-16,0 0 16,55 0-16,-55 0 15,-1 0-15,57 27 16,-57 29-16,1-29 0,111 56 16,-84-55-16,83 54 15,-54-26-15,54 54 16,-110-82-16,27 27 15,1 0-15,-1-27 16,-54 27-16,-1 55 16,55-54-16,-54-1 15,-1 0-15,0 28 16,0 0-16,56-28 0,-56 0 16,0 83-16,1-55 15,54 27-15,-55-54 16,1 54-16,-1-27 15,28 0-15,-28 0 16,0-28-16,0 55 16,28-27-16,0 55 15,0 0-15,-28 55 16,28-55-16,28 111 16,-84-139-16,28 84 0,-27-112 15,0 1-15,-1 55 16,1-55-16,0-28 15,-1 1-15,56 54 16,-55-55-16,-1 28 16,1 0-16,-28 27 15,28-27-15,-28-28 0,27 56 16,-27-1 0,0-55-16,0-27 0,0 82 15,0-54-15,0-29 16,0 28-16,0 1 15,0 54-15,0-82 16,0 27-16,0 55 16,0-27-16,0-28 15,0 28-15,0 28 16,0-56-16,0 28 0,0 27 16,0 1-16,0-56 15,0 28-15,0 27 16,0-82-16,0 27 15,0 0-15,0 0 16,0 1-16,0-1 16,0-28-16,0 1 15,0 0-15,0-1 16,0 1-16,0 55 0,-27-28 16,27 0-16,-28 0 15,0 1-15,1-1 16,27 0-16,-56 0 15,29 56-15,27-56 16,-28 0-16,28-27 16,0 27-16,0 55 15,-27-54-15,27-29 16,-28 1-16,28-1 16,0 1-16,0 27 15,-28-27-15,28-1 16,0 1-1,0 0-15,0-1 16,0 1-16</inkml:trace>
  <inkml:trace contextRef="#ctx0" brushRef="#br0" timeOffset="-157165.45">20635 16068 0,'-110'0'188,"-28"0"-188,-28 0 15,83 0-15,-28 0 16,1 0-16,55 0 15,-28 0-15,0 0 16,28 0-16,-1 0 16,1 0-16,-28 0 0,28 0 15,-28 0-15,28 0 16,-28 0-16,0 0 16,28 0-16,-28 0 15,-27 0-15,54 0 16,1 0-16,27 0 15,-82 0-15,55 0 16,27 0-16,-27 0 0,27 0 16,1 0-16,-29 0 15,1 0-15,0 0 16,27 0-16,1 0 16,-84 0-16,56 0 15,27 0-15,-27 0 16,0 0-16,-56 0 15,84 0-15,-29 0 16,1 0-16,-28 0 0,28 0 16,0 0-16,27 0 15,-27 0-15,-28 0 16,55 0-16,1 0 16,-1 0-16,-27 0 15,27 0 1,1 0-16,-29 0 15,29 0-15,-1 0 16,1 0-16,-29 0 16,29 0-16,-56 0 15,55 0-15,-27 0 16,0 0 0,-1 0-16,1 0 15,0 0-15,0 0 16,27 0-16,0 0 15,1 0 1,-56 0-16,28 0 0,27 0 16,0 0-16,1 0 15,-1 0-15,-55 0 16,28 0 0,27 0-16,1 0 15,-1 0-15,-27 0 16,27 0-16,1 0 15,-1 0-15,0 0 16,1 0-16,-1 0 0,1 0 16,-1 0-16,-27 0 15,27 0-15,0 0 16,1 0-16,-1 0 16,1 0-16,-1 0 15,0 0 1,-27 0-16,28 0 15,-1 0-15,0 0 0,1 0 16,-1 0 0,0 0-16,1 0 15,-28 0-15,27 0 16,0 0 0,1 0-16,-1 0 15,0 0-15,1 0 16,27-27 109,27-1-110,1 1-15,0-1 16,-1 0-16,1 1 16,-28-28-16,83 27 15,-83 0-15,27 28 16,1-55-16,0 0 16,-1-55-16,1 54 15,0 1-15,-1 0 16,28 27-16,-27 1 15,0-1-15,-1 0 0,1 1 16,-1-1-16,1 1 16,-28-1-16,0 0 15,0 1 1,0-28-16,0 27 16,28 0-16,27 28 15,-55-27 1,-28 54 203,28 1-219,0 27 15,-27-27-15,-1-28 0,0 27 16,1 1-1,-1 0-15,28-1 0,-55 1 16,55-1-16,0 1 16,-28 0-16,1-1 15,-1 1-15,28-1 16,-27 1-16,27 0 16,-28-28-16,28 27 15,-28 29-15,28-29 16,0 1-16,0-1 0,0 1 15,-55-28-15,55 28 16,-28-28 0,28 27-16,-27 1 15,-1-1 1,1 1 0,27 0-16,-28-28 15,0 0 1,28 27-16,-27 1 0,-29-28 15,29 27 1,-1 1 0,1-28-1,27 55 1,0-27 31,-28-28 0,28 27-16,28-27 250,-28 28-265,55 0-16,-28-1 15,1-27-15,0 0 16,-1 0-16,1 0 16,-28 28-16,28-28 31,-28 28-15,27-28-16,28 27 15,-27 28 1,0-55-16,-1 0 15,1 28-15,0 0 16,-1-1-16,1-27 16,27 0-16,-55 28 15,28-28 1,-28 27-16,27-27 16,-27 28-1,28-28 1,-1 0-16,1 55 31,0-27-15,-28-1-1,27-27 1,29 0-16,-56 28 16,0 0-1,27-28-15,1 0 16,-1 27-16,1-27 15,-28 28 1,28-28 0,-1 27-1,29-27 1,-29 0-16,-27 56 16,28-56-16,-28 27 15,27-27 1,-27 28 31</inkml:trace>
  <inkml:trace contextRef="#ctx0" brushRef="#br0" timeOffset="-144383.47">3094 5080 0,'28'28'282,"-1"27"-282,1 28 15,27 0-15,-27 0 16,-1-28-16,1 28 0,0-28 16,-1 55-16,56-27 15,0 0-15,-28-28 16,1 28-16,26 0 15,-54 0-15,110 27 16,0 0-16,56 56 16,-1-55-16,56-29 15,-84-26-15,29 82 16,-56-83-16,55-28 0,-110 29 16,28-29-16,-1 1 15,28-1-15,0 29 16,-27-1-16,-1-27 15,-27-1-15,55 1 16,-82-1-16,26-27 16,1 28-16,0 0 15,-28-28-15,1 27 16,82-27-16,-55 55 16,27 1-16,1-56 0,-29 0 15,1 27-15,55-27 16,-55 28-16,28-1 15,-1-27-15,-27 28 16,28 0-16,-1-1 16,-27-27-16,28 0 15,-29 28-15,1 55 16,28-83-16,-84 0 0,112 0 16,-57 0-16,1 0 15,55 0-15,-55 0 16,0 0-16,55 0 15,-82 0-15,26 27 16,1-27-16,0 0 16,-28 0-16,28 0 15,55 0-15,-55 0 0,0 0 16,83 0-16,27 0 16,28 0-16,0 0 15,-110 0-15,-28 0 16,55 0-16,-28 0 15,1 0-15,-1 0 16,-27 0-16,28 0 16,-1 0-16,-27 0 15,0 0-15,83 0 0,-28 0 16,27 0-16,-82 0 16,83 0-16,-83 0 15,0 0-15,55 0 16,-55 0-16,0 0 15,55 0-15,-83 0 16,28 0-16,0 0 16,82 0-16,-26 0 15,26 0-15,-82 0 16,0 0-16,0 0 0,-28 0 16,0 0-16,1 0 15,27 0-15,-28 0 16,0 0-16,0 0 15,1 0-15,26 0 16,-26 0-16,-1 0 16,28 0-16,55 0 15,-83 0-15,28 0 16,27 0-16,-27 0 0,-27 0 16,-1 0-16,28 0 15,-56 0-15,29 0 16,-1 0-16,0 0 15,28 0-15,-28 0 16,0 0-16,1 0 16,27 0-16,-28 0 15,0 0-15,0 0 0,1 0 16,26 0-16,-26 0 16,-1-83-16,0 56 15,28 27-15,0-28 16,-55 28-16,-1 0 15,1 0-15,-1 0 16,1 0-16,27-27 16,1-1-16,-1 0 15,-28 28-15,1 0 16,0-27-16,27 27 0,-27 0 16,27-28-16,0-27 15,0 27-15,-27 28 16,55-27-16,-56 27 15,29-28-15,-1 1 16,0-1-16,0 28 16,-27 0-16,27-28 15,0 1-15,1-1 16,54-55-16,-82 83 16,-1 0-1,1 0-15,0 0 16,-1-27-16,1 27 15,27-28-15,-55 0 16,28 28-16,-1 0 16,1-27-16,0-1 15,-1 28-15,1-27 16,27-1-16,-27-27 16,-1 55-16,-27-28 15,28 1-15,0-1 16,-1 0-16,1 1 15,-28-1-15,28 28 16,27-55-16,-28 27 16,1 1-16,0-1 0,-1 1 15,-27-1-15,28 28 16,0-28-16,-1 28 16,28 0-16,-55-27 15,28-29-15,0 29 16,-28-1-16,0 1 15,27 27 1,-27-28-16,28 28 16,-28-28-1,28 1-15,-1-1 0,1-27 16,-28 27 0,55 1-16,-55-1 15,28 28-15,-28-27 16,0-1-1,27 0 1,-27 1-16,28-28 16,0 27-16,54 28 15,1-28 1,-27-27-16,-1 27 16,55 1-16,-54-1 15,-1 28-15,0-27 16,0-29-16,1 29 15,-1 27-15,0-28 16,0 1-16,1 27 16,-1-28-16,0 0 0,0 1 15,1-1-15,26 1 16,-54-29-16,82 29 16,-27-1-16,-55 1 15,55-1-15,-28 0 16,0 1-16,1-1 15,-1 0-15,0-27 16,0 28-16,1-1 16,-1 28-16,0-28 0,0 1 15,1-28-15,-1 27 16,0 0-16,0 1 16,1-28-16,26 27 15,-26 0-15,-1 1 16,0-1-16,-27 1 15,-1 27-15,29-28 16,-1 28-16,0 0 16,0-28-16,1 28 0,-1 0 15,0 0-15,0-27 16,1 27-16,-1 0 16,0 0-16,0 0 15,1 0-15,-1 0 16,0 0-16,28-56 15,-55 56 1,27 0-16,0 0 16,0 0-16,1-27 0,-1 27 15,-28 0-15,29-28 16,-29 28 0,29-27-16,-29 27 15,-54 0 1,-1-28-1,-27 0 1,27 1-16,0 27 16,1-28-16,-1 28 0,1 0 15,-1 0 1,0 0-16,-54 0 16,54 0-16,-27 0 15,-1 0-15,1 0 16,28 0-16,-1 0 15,0 0-15,1 0 16,-1 0-16,0 0 0,1 0 16,-1 0-1,-27 0-15,27 0 16,1 0-16,-1 0 16,0 0 62,1 0-47,27-27-31,-28 27 16,1-28-16,-29 28 15,29-28-15,-1 1 16,0-1-1,1 1-15,-1-1 16,1-27-16,-56 27 0,27 1 16,1-29-16,0 29 15,0-1-15,-56 0 16,84 1-16,-1-56 16,-55 28-16,83 27 15,-83 1-15,28-1 16,-28 0-16,83 1 15,-55-28-15,27 27 16,-27 28-16,27-28 0,1 1 16,-1 27-16,0 0 15,1-28 1,-28 28-16,-1 0 16,29-27-16,-1 27 15,28-28-15,-55 28 16,27 0-16,1 0 15,-1 0-15,-55-28 0,28-27 16,0 55-16,-1-28 16,-26 28-16,26 0 15,1 0-15,0 0 16,0 0-16,-28-27 16,27 27-16,1-28 15,0 1-15,-83-1 16,55 0-16,0 1 15,-55-28-15,55-1 16,0 56-16,-55 0 0,55 0 16,0 0-16,-55 0 15,55 0-15,0-27 16,-82-1-16,27 1 16,-28 27-16,55-28 15,1 28-15,-56-55 16,83 55-16,-55 0 15,55 0-15,0-28 0,-55 28 16,55 0-16,28 0 16,-28-27-16,-55-1 15,83 28-15,-28-55 16,-55 55-16,83 0 16,-1 0-16,29 0 15,-84 0-15,28 0 16,28 0-16,0 0 15,-28 0-15,28 0 0,0 0 16,-1 0-16,-54-28 16,27 28-16,-28 0 15,29-28-15,-84 28 16,28-55-16,-28 55 16,56 0-16,-56 0 15,28 0-15,55 0 16,-28 0-16,1 0 15,27 0-15,-28 0 16,29 0-16,-29 0 0,-55 0 16,56 0-16,-56 0 15,28 0-15,-28 0 16,56-27-16,-56 27 16,28-28-16,55 28 15,-83-28-15,28 28 16,-28 0-16,56 0 15,-56 0-15,28 0 0,28 0 16,-56 0-16,28 0 16,-28 0-16,83 0 15,-83 0-15,56 0 16,-28 0-16,-83 0 16,0 0-16,110 0 15,-110 0-15,111 0 16,-28 0-16,27 0 15,28 0-15,-82 0 0,26 0 16,29 0-16,-83 0 16,82 0-16,-55 28 15,56-28-15,27 0 16,-28 0-16,29 0 16,-29 28-16,28-28 15,28 0-15,0 0 16,-1 0-16,-54 27 15,55 1-15,-56-28 0,1 55 16,-1 0-16,28-27 16,-27-28-16,-1 28 15,28-1-15,-27 1 16,27-1-16,0-27 16,28 28-16,-28-28 15,28 28-15,0-28 16,-1 27-16,1-27 0,-83 83 15,55-83-15,0 28 16,-55-1-16,55 1 16,0-1-16,-55-27 15,55 28-15,1 0 16,-57 27-16,84-28 16,0 29-16,0-29 15,-56 1-15,56 0 16,0-1-16,-1 1 15,-26-1-15,26 1 0,1 0 16,0 27-16,0-28 16,-56 1-16,56 55 15,-28-28-15,-55 0 16,83 0-16,-1-27 16,1 0-16,0-1 15,-28 1-15,0 0 16,28 27-16,27-28 15,1 29-15,-29-29 16,29 1-16,-1-1 16,1 1-16,-1 0 15,0-28-15,28 27 16,-27 1-16,-1-1 16,-27-27-16,27 28 15,1-28-15,-1 0 16,28 28-1,-28-28-15,28 27 16,-27-27-16,27 28 16,-28-1-16,0 1 15,28 27-15,-55-55 16,28 0-16,27 28 16,0 0 15,-28-28-31,0 27 15,28 1-15,-27-1 16,-1 1-16,0-28 16,28 28-1,-55-1 1,28 1 0,-1-28-1,28 27-15,-28 1 0,1-28 16,27 28-16,-28-28 15,28 27-15,-28 1 16,1-28 15,27 27-31</inkml:trace>
  <inkml:trace contextRef="#ctx0" brushRef="#br0" timeOffset="-55105.31">15083 14274 0,'-83'28'282,"-166"54"-282,111 1 15,-55-55-15,82-1 16,28 1-16,-55 27 15,55-27-15,-55-1 16,-27 1-16,26 0 0,-54 54 16,27-54-16,-27 27 15,55-27-15,-28 0 16,83-1-16,-27 1 16,27-28-16,28 0 15,-1 0-15,-26 0 16,-29 0-16,1 0 15,27 0-15,-83 0 16,55 0-16,-54 0 0,27 0 16,-28 0-16,83 0 15,0 0-15,-55 0 16,55 0-16,28 0 16,-28 0-16,-28 0 15,1 0-15,27 0 16,-27 0-16,-1 0 15,-55-28-15,84 1 16,-1-1-16,-55 0 0,55-27 16,-28 0-16,1 27 15,27 1-15,-55-1 16,-56-27-16,56 0 16,-28-28-16,56 0 15,-28 0-15,0 28 16,55 27-16,0 1 15,-28-1-15,56-82 0,0 54 16,0 1-16,-28 0 16,0 0-16,28-28 15,-1 28-15,1-28 16,-55-55-16,82 55 16,0 28-16,1-83 15,-1 83-15,1-28 16,-1 28-16,0-56 15,-27 56-15,28 0 0,27-1 16,0-26-16,0 26 16,0 1-16,0 0 15,0-55-15,0 54 16,0-27-16,0-27 16,0 0-16,0 27 15,0 28-15,55-56 16,-28 56-16,1 0 15,0-1-15,-28 1 0,27-28 16,1 28-16,-1-28 16,1-55-16,0 56 15,82 26-15,-55-54 16,1-28-16,-1 83 16,55-28-16,-54-55 15,27 27-15,-28 56 16,0 0-16,28-28 15,-28 28-15,56-28 0,-56 28 16,28-28-16,27 28 16,-27-28-16,55 28 15,-55-1-15,28-54 16,82 0-16,-55-1 16,56 1-16,-56 27 15,55 28-15,-110-28 16,55 28-16,0-56 0,-55 84 15,27-29-15,1 29 16,-1-1-16,1-55 16,82-27-16,-55 82 15,56 1-15,-84-29 16,84 29-16,-84-1 16,84 1-16,-112-29 15,1 56-15,111-55 16,-29 55-16,56 0 0,-55 0 15,55 0-15,-28 0 16,-27 55-16,-55-27 16,54 0-16,-82-1 15,0 1-15,55-1 16,0 29-16,-55-29 16,83 56-16,-28-28 15,0-27-15,-55 0 16,0 27-16,55 28 0,-27-1 15,-28-26-15,55 26 16,-83-26-16,55 82 16,-54-55-16,82 27 15,-28 28-15,1 0 16,27-27-16,-83 27 16,0-56-16,28 1 15,-28-28-15,-27 28 0,0-28 16,-1 1-16,1-1 15,0 28-15,-1-28 16,1 28-16,-1-28 16,-27 0-16,0 28 15,0 0-15,0 0 16,0 55-16,0-55 16,0-1-16,0 29 15,0-1-15,0-55 16,0 1-16,0 27 15,0-28-15,0 0 0,-27 0 16,-1 28-16,1-28 16,-1 0-16,0 1 15,1-1-15,27 28 16,-28 0-16,28-56 16,-55 56-16,27 0 15,28-28-15,-27 0 16,-1 0-16,-27 1 0,55 26 15,-28-26-15,28-1 16,0-27-16,-28-1 16,28 56-16,-27-55 15,-28-28-15,27 27 16,0 1-16,28-1 16,-27 1-16,27 0 15,-28-1-15,28 1 16,-28-1-16,28 1 0,-27 0 15,27-1-15,-28 1 16,-27-1-16,55 1 16,-28 0-1,28-1-15,0 1 16,0 0-16,0-1 16,-27 1-1,-1-1-15,28 29 16,0-29-16,-28 1 0,28-1 15,-27 1 1,27 0-16,-28-1 16,28 1-16,-27 27 15,-29-27 1,29-1 0,-1-27-1,1 28 1,27-1-16,-28 1 0,0 0 47,1-28 31,-29 27-47,29 29-15,-1-56-16,1 0 15,-1 27 1,0-27-16</inkml:trace>
  <inkml:trace contextRef="#ctx0" brushRef="#br0" timeOffset="-47125.31">3205 13611 0,'-83'0'328,"55"0"-328,0 0 16,1 0-16,-1 0 16,1 0-1,-1 0-15,-27 0 16,27 0-16,0 0 15,1 0 1,-1 0 0,1 0-16,-1 0 15,0 0-15,-27 0 16,27 0 0,1 0-16,-1 0 15,1 0-15,-1 0 16,0 0-16,-27 0 15,55 28 220,0 0-220,0-1-15,0 1 16,0-1-16,0 1 16,0 0-16,0 54 15,0-54 1,0 0-16,0-1 16,0 1-16,0-1 15,0 1 1,0 0-16,0 27 0,0-28 15,0 1-15,0 0 16,0-1 0,0 1-16,0 0 15,0-1-15,0 28 16,0-27 0,0 0-16,0-1 15,0 1-15,0-1 16,0 1-16,0 27 15,0-27-15,0-1 16,0 1-16,0 0 16,0-1-1,0 1-15,0-1 16,0 29-16,0-29 16,28 1-16,-28 0 15,0-1 1,0 1-16,0-1 0,0 1 15,27 27-15,-27-27 16,0-1 0,0 1-16,0 0 15,0-1-15,0 1 16,0 27 46,0-27-15,28-28 16,0 0-16,-1 0-32,1 0 1,-1 0-16,1 0 16,0 0-1,-1 0 1,1 0-1,0 0 1,-1 0 0,1 0-16,-1 0 15,1 0 1,27 0-16,-27 0 16,0 0-16,-1 0 15,1 0 16,-1 0 48,1 0-1</inkml:trace>
  <inkml:trace contextRef="#ctx0" brushRef="#br0" timeOffset="-44122.4">9420 13390 0,'28'0'281,"-1"0"-265,1 0-16,-1 0 15,29 0-15,-29 0 16,1 0 0,0 0-16,-1 0 15,1 0-15,-1 0 16,29 28-16,-29-28 16,1 0-16,0 0 15,-1 28-15,1-28 16,-1 0-16,84 27 15,-84-27-15,1 0 16,27 0-16,-27 28 16,0-1-16,-1-27 15,28 0-15,-27 0 16,-28 28-16,28-28 16,-1 0-16,-27 55 15,0-27 220,0 27-220,0-27-15,0-1 16,0 1-16,0 0 15,0-1 1,0 1-16,0-1 16,0 29-16,0-29 15,0 1 1,0-1-16,0 1 0,0 27 16,0 28-16,0-28 15,0 1-15,0-1 16,0 0-16,0 28 15,0-28-15,0 0 16,0 0-16,0 1 16,0-29-1,0 1-15,0-1 0,0 1 16,0 0-16,0-1 16,0 1-1,0 27-15,0-27 16,0-1-16,0 1 15,0 0 1,0-1-16,0 1 16,0-1-16,0 29 15,0-29 1,0 1-16,0-1 0,0 1 16,0 0-16,0-1 15,0 28 32,0-27-31,0 0 15,0-1-31,0 1 0,0 0 31,-27-28 94,-1 0-78,-27 0-47,27 0 16,1 0-1,-1 0-15,0 0 0,1 0 16,-1 0 0,0 0-16,-54 0 15,26 0-15,1 0 16,0 0-16,-28 0 15,28 0-15,27 0 16,1 0 0,-1 0-16,0 0 15,1 0-15,-29 0 0,29 0 16</inkml:trace>
  <inkml:trace contextRef="#ctx0" brushRef="#br0" timeOffset="-39685.41">3177 14191 0,'0'28'281,"0"-1"-266,0 1-15,0 0 16,0-1-16,-28-27 16,28 55-16,0-27 15,-27 0-15,27-1 16,0 1-16,0-1 16,-28 1-1,28 0-15,-28 27 16,28-28-16,0 1 0,0 0 15,0-1 1,0 1-16,0-1 16,0 1-16,0 27 15,0-27 1,0 0-16,0-1 16,0 1-16,0-1 15,0 1 1,0 0-1,0 27 1,0-28 15,0 1 16,0 0-47,0-1 31,0 1-15,28-28 15,0 0-15,-1 0-16,1 0 31,0 0-31,-1 0 0,1 0 16,-1 0-16,1 0 15,0 0 1,-1 0-16,1 0 16,27 0-16,-27 0 31</inkml:trace>
  <inkml:trace contextRef="#ctx0" brushRef="#br0" timeOffset="-37763.14">2901 14688 0,'27'0'297,"1"0"-297,0 0 47,-1 0 31,28 0-31,-27 0-16,0 0-15,-1 0-1,1 0 1,0 0 0,-1 0 46,1 0-31,27 0 1</inkml:trace>
  <inkml:trace contextRef="#ctx0" brushRef="#br0" timeOffset="-34892.09">3840 15102 0,'0'28'344,"0"27"-328,0-27-1,0-1 1,0 1 15,0-1 16,0 1-31,0 0 15,0-1-31,0 28 31,0-27-15,28-28 250,-1 0-235,1 0-16,-1 0 48,1 0-32,0 0 32,-1 0-1,-27-55-46,28 27 15,-28 1-15,55-1-16,-55 0 15,0 1 48,0-1-48,0 1 1,0-29 0,0 29 15,0-1-15,0 1 62,-27 27 172,-1 0-203,0 0 78,1 0-79,-1 0-30,0 0 0,1 0 31,-1 0-16,1 0 63</inkml:trace>
  <inkml:trace contextRef="#ctx0" brushRef="#br0" timeOffset="-32476.2">9006 14025 0,'0'28'297,"0"0"-297,0-1 16,0 1-1,-28-1-15,28 1 16,0 0-16,0-1 0,-28 1 16,28 0-16,0-1 15,-27 1-15,27-1 16,0 1-16,0 0 15,0-1 1,0 28-16,0-27 16,0 0-16,0-1 15,0 1 1,0-1-16,0 1 0,0 0 16,0 27-16,0-28 15,0 1 1,0 0-16,0 27 15,0 0-15,-28 0 16,28-27-16,0 0 16,0-1-1,0 1-15,0-1 16,0 1-16,0 0 16,0 27-16,0-28 15,0 1-15,0 0 16,0-1-16,0 1 15,0-1-15,0 29 16,0-29 0,0 1-1,28-28 63,-1 0-62,1 0-16,0 0 16,-1 0-16,1 0 15,-1 0 1,1 0-16,0 0 0,-1 0 16,1 0-1,0 0 1,27 0-16,-28 0 15,1 0-15,0 0 16,-1 0 0,1 0-16,0 0 15,-1 0-15,28 0 0,-27 0 141</inkml:trace>
  <inkml:trace contextRef="#ctx0" brushRef="#br0" timeOffset="-30961.26">8702 14688 0,'27'0'328,"1"0"-312,27 0-1,-27 0 16,-1 0 16,1 0-31,0 0 0,-1 0-1,1 0-15,0 0 16,-1 0-1,1 0 1,-1 0 0,1 0-1,0 0 1,-1 0 0,1 0-1</inkml:trace>
  <inkml:trace contextRef="#ctx0" brushRef="#br0" timeOffset="-20107.16">4033 15102 0,'0'55'328,"0"-27"-297,0 0-15,0-1 30,0 1-30,0-1 47,0 1-48,0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01T19:49:44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28756 17200 0,'0'28'281,"0"0"-265,0-1-16,0 1 15,0-1 1,0 1-16,0 27 16,0-27-16,28 0 0,-28-1 15,28-27-15,-1 0 16,1 28 0,0-1-16,-1 1 15,28-28 1,-27 28-1,-28 27 1,28-55 0,-1 27-1,1 1 1,-28 0 0,0-1-16,28-27 15,-1 0-15,-27 28 16,0-1-1,55 29 17,-27-56-17,0 27-15,-28 1 16,27-1 15,-27 1-15,28-28-16,-28 28 31,28-28-15,-1 0-16,-27 27 15,28-27 32,27 0-31,-27 0-1,-1 0 1,1 0 0,0 0-1,-1 0-15,1 0 16,-1 0-16,29 0 16,-29 0-16,1 0 15,0 0 1,-1 0-16,1 0 15,-1 0-15,1 0 16,27 0-16,-27 0 16,0 0-16,-1 0 15,1 0-15,-1 0 0,1 0 16,27 0 0,-27 0-16,0 0 15,-1 0-15,1 0 16,-1 0-1,1 0 1,0 0 0,27 0-16,-27 28 15,-1-28-15,1 0 47,-1 0-31,1 0-1,0 0-15,-1 0 16,1 0-16,0 0 16,-1 0-1,1 0 1,-1 0 0,1 0-1,0 0-15,-1 0 16,29 0-1,-29 0-15,1 0 0,-1 0 16,1 0 0,0 0-1,-1 0-15,1 0 16,27 0 0,-27 0-16,-1 0 15,1 0 1,0 0-16,-1 0 15,1 0-15,0 0 16,-1 0-16,1 0 0,-1 0 16,1 0-16,0 0 15,-1 0-15,1 0 16,-1 0 0,29 0-1,-29 0 32,1 0-31,0 0-1,-1 0 17,1 0-1,-1 0-31,1 0 15,27 0-15,-27 0 16,0 0 0,-1 0-16,1 0 0,-1 0 15,1 0-15,-28-28 16,55 1-16,1-1 16,-29 28-16,1 0 15,-1 0-15,1 0 16,0 0-16,-1 0 15,1 0-15,0 0 16,-1 0-16,1 0 0,-1 0 16,1 0-16,0 0 15,-1 0 1,29 0 0,-29 0-16,1 0 15,-1 0-15,1 0 31,0 0-15,-1 0 0,1 0-16,27 0 0,-27-28 31,-1 1-15,1 27-1,0 0-15,-28-28 16,27 28-1,1-55 1,-28 27 15,28 28-31,-28-27 32,0-1-17,0 1-15,27 27 16,1-28-16,-28 0 15,0 1-15,0-1 0,0 1 32,0-1-32,0 0 15,27 1 1,-27-1-16,0 1 16,28 27-1,-28-28-15,0-27 16,0 27-16,0 0 15,28 1 1,-28-1-16,0 1 16,0-1-1,0 0 1,27 28-16,-27-55 16,0 28-1,0-1 16,0 0-31,0 1 0,0-1 16,0 1 0,0-1-1,0 0-15,0 1 16,0-1 0,0 1-16,0-1 15,0 0 1,0-27-1,0 27-15,0 1 16,0-1 0,0 1-1,0-1 1,0 0 0,0 1 15,-27 27-31,27-55 15,-28 27-15,0 28 16,1 0-16,-28-28 16,27 28 15,0 0-15,1 0-1,-1 0 1,0 0-1,28-27-15,-27 27 16,-28 0-16,27 0 16,0 0-1,1-28-15,-1 28 16,28-27-16,-28 27 16,1 0-16,-1 0 15,-27 0-15,27-28 16,1 28-16,27-28 15,-28 28-15,0 0 0,1 0 16,-1 0 0,1 0-16,-1 0 15,0-55-15,1 55 16,-1 0-16,0 0 16,1 0-16,-1-27 15,1 27-15,-29 0 16,29 0-1,-1 0-15,0 0 16,1 0 0,-1-28-16,1 28 15,-1-28 1,-27 28 0,27 0-16,0-27 15,1 27 1,-1 0-16,1 0 0,-1-28 15,0 28-15,-27 0 16,27 0 0,1 0-1,-1 0-15,1 0 16,-1 0-16,0 0 16,-27 0-1,28 0 1,-1 0-16,0 0 15,1 0-15,-1 0 16,0 0-16,1 0 16,-28 0-16,27 0 15,0 0-15,1 0 16,-1 0 0,0 0-16,1 0 15,-1 0-15,1 0 16,-1 0-16,0 0 15,1 0-15,-1 0 0,0 0 16,1 0-16,-1 0 16,-27 0-1,27 0-15,1 0 16,-1 0-16,0 0 16,1 0-1,-1 0-15,1 0 16,-29 0-16,29 0 0,-1 0 15,0 0 1,1 0-16,-1 0 16,1 0-16,-1 0 15,0 0-15,1 0 16,-1 0-16,0 0 16,1 0-16,-1 0 15,1 0-15,-1 0 16,-55 0-16,55 0 15,1 0-15,-1 0 16,1 0 0,-1 0-16,0 0 15,-27 0-15,27 0 16,1 0-16,-1 0 16,1 0-1,-1 0-15,0 28 16,1-28-16,-29 0 0,56 27 15,-27-27-15,-1 0 16,1 0-16,-1 28 16,0-28-16,1 0 15,-29 0 1,29 28-16,-1-28 16,1 55-16,-1-55 15,28 27-15,-28 1 16,1-28-16,-1 0 0,-27 28 15,27-28-15,1 27 16,-1-27 0,0 0-16,1 28 15,-1-28-15,0 0 16,1 0-16,27 27 16,-28-27-16,1 28 0,27 27 15,-28-27-15,0-1 16,1-27-1,27 28 1,-28 0-16,28-1 16,0 1-16,-27-28 15,27 27-15,0 29 16,-28-56 0,28 27-1,0 1 16,0 0 1,0-1-17,0 1 1,0-1 0,0 1-1,0 0-15,0-1 16,0 1-1,0-1 1,28-27 47,-28 28-48,27-28-15,1 28 0,-28 27 16,27-55-16,1 0 15,0 0 1,-28 27 0,27-27-16,-27 28 47,28-28-32,-1 0 1,1 0 15,0 0-15,-1 28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01T19:54:07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11602 12893 0,'83'0'282,"83"0"-282,-56 28 15,84-28-15,-84 0 16,56 0-16,-28 55 15,-55-27-15,55-28 16,-55 0-16,-28 28 16,0-28-16,56 27 15,-56-27-15,28 0 16,55 0-16,-55 0 16,0 0-16,83 0 0,-28 0 15,-28 28-15,28-28 16,-55 0-16,55 0 15,-55 55-15,0-27 16,55-28-16,-27 0 16,54 0-16,-26 0 15,-29 0-15,28 0 16,-55 0-16,0 0 0,55 0 16,-55 0-16,0 0 15,27 0-15,1 0 16,54 0-16,-54 0 15,110 0-15,-55 0 16,110 0-16,-110 0 16,55 0-16,-83 0 15,28 0-15,-56 0 16,56 0-16,-28 0 0,28 0 16,-56 0-16,28 0 15,-27 0 1,-28 0-16,27 0 0,1 0 15,-29 0-15,-26 0 16,27 0-16,27 0 16,-55 0-16,-27 0 15,82 0-15,-27 0 16,-27 0-16,-1 0 0,28 0 16,0 0-16,-1 0 15,57 0-15,-57 0 16,1 0-16,55 0 15,-82 0-15,-1 0 16,28 0-16,27 0 16,-27 0-16,28 0 15,-1 0-15,-27 0 16,27 0-16,1 0 0,27 0 16,28-83-16,-56 83 15,-27 0-15,28 0 16,-1-28-16,-82 28 15,27 0-15,56 0 16,-56-27-16,0-1 16,0 0-16,1 1 15,-1 27-15,0-28 16,0 0-16,-27 1 0,27-1 16,28 1-16,-28-29 15,1 1-15,-1 28 16,0-56-16,0 55 15,-27-27-15,27 0 16,-55 27-16,28 1 16,-1-56-16,1 55 15,0 0-15,-1-27 16,29 0-16,-29 0 0,1-28 16,-1 0-16,-27-27 15,0-1-15,0 56 16,0-28-16,0-55 15,0 55-15,0 1 16,0 26-16,0-26 16,0 26-16,0 1 15,0 27-15,0-27 0,-27-28 16,-1 56-16,-27-1 16,55 1-16,-28-1 15,1 0-15,-1 28 16,0-27-16,1-28 15,-1 27-15,28 0 16,-55 1-16,27-1 16,1 28-16,-1-27 15,0-1-15,-27 0 0,28-27 16,-56 27-16,55 1 16,-27-1-16,0 1 15,-1-29-15,-27 29 16,28-1-16,0-27 15,0 27-15,-83-27 16,82 28-16,-27-1 16,-27 0-16,-1 1 15,1-1-15,27 1 0,-55-56 16,55 27-16,0 29 16,-55-1-16,55 1 15,0-1-15,-55 0 16,0-27-16,0 0 15,28 27-15,-29 1 16,-26-28-16,54 27 16,1 28-16,27 0 15,-28 0-15,1 0 16,27 0-16,-28 0 0,1 0 16,27 0-16,0 0 15,-55 0-15,55 0 16,0 0-16,-55 0 15,55 0-15,0 0 16,-55 0-16,55 0 16,28 0-16,0 0 15,-28 0-15,0 0 0,28 0 16,0 0-16,-56 0 16,1 0-16,27 0 15,-28 0-15,1 0 16,27 0-16,-27 0 15,-1 0-15,28 0 16,-27 28-16,-1 27 16,28-28-16,-55 29 15,28-56-15,-56 0 0,28 0 16,27 27-16,-54-27 16,26 0-16,-26 28 15,82-28-15,-28 0 16,1 0-16,27 0 15,0 0-15,-27 55 16,27-55-16,0 28 16,-55-28-16,55 27 0,0-27 15,-55 0-15,55 28 16,0-28-16,-55 0 16,55 27-16,0 1 15,-55 27-15,55 1 16,-27-29-16,-1-27 15,28 28-15,-27-28 16,-1 0-16,56 27 16,0 1-16,-56 0 15,29-28-15,26 27 0,1-27 16,0 28-16,-28-28 16,28 0-16,0 0 15,-1 55-15,1-27 16,0-1-16,27 1 15,1-1-15,-1 1 16,28 0-16,-55-28 16,27 27-16,0 28 15,-54-27-15,26 0 0,-27 27 16,28 28-16,28-28 16,-56 28-16,55-28 15,-27 0-15,0 0 16,-28 83-16,27-82 15,29 54-15,-1-55 16,1 56-16,-1-56 16,0 0-16,1 0 0,-1 56 15,0-56-15,-54-27 16,82-1-16,0 1 16,0 0-1,0 27-15,0-28 16,0 1-16,0 0 15,0-1 1,0 1-16,0-1 16,0 1-16,0 27 0,0-27 15,0-1 1,0 1-16,0 0 16,0-1-16,0 1 15,0 27 1,0-27-16,27-1 15,-27 1-15,28 0 16,-1-1-16,1-27 16,0 28-16,-1-1 0,1 29 15,-28-29-15,28 1 16,27-1-16,-28 1 16,1-28-16,0 28 15,-1-1-15,-27 1 16,28-1-16,0 1 15,-28 0-15,27-28 16,28 27-16,-27-27 16,-28 28-16,28-28 0,-28 27 15,27-27-15,1 0 16,0 28-16,-1-28 16,1 0-16,-1 0 15,1 0-15,27 0 16,1 55-16,-29-55 15,1 0-15,55 0 16,-56 0-16,1 0 16,0 0-16,-1 0 15,1 0-15,-1 0 16</inkml:trace>
  <inkml:trace contextRef="#ctx0" brushRef="#br0" timeOffset="2337.67">15276 10740 0,'0'-83'297,"-27"28"-281,27 27-16,0-54 0,0 26 15,0 1-15,0 0 16,0 27-16,0-27 16,-28 27-16,28 1 15,0-1-15,0 1 16,0-1-16,0 0 16,0-27-1,0 28-15,0-1 16,0 0-16,0 1 15,0-1 17,0 1 15,0-1-32,-28-27-15,28 27 16,-27 0-16,27 1 15,0-1 1,0 1-16,0-1 16,0 0-1</inkml:trace>
  <inkml:trace contextRef="#ctx0" brushRef="#br0" timeOffset="5136.38">15249 10602 0,'-28'0'312,"0"0"-296,1 0-1,-29 0 1,56-28 31,-27 28-47,-1 0 15,28-27 1,-27 27 0,-1 0-1,28-28 1,-28 28-16,28-27 16,-27 27-16,27-28 15,0 0 16,-56 28-31,29-27 16,27-1 31,0 56 15,55-1-46,-27-27-16,-1 28 16,1 0-16,-28-1 15,28 1-15,-1-1 16,1 1-16,-1-28 0,29 28 16,-29-1-16,-27 1 15,28-1-15,0 1 16,-1 0-16,-27-1 15,28-27-15,-1 0 16,-27 28 0,28-1-16,0-27 62,-1 0-31,-27-27 94,0-1-109,0 1-16,28-1 16,-28 0-16,27 1 15,1-28-15,0-1 16,-1 1-16,-27 0 0,56 0 16,-29-28-16,-27 55 15,0 1-15,28-29 16,-1 29-16,1 27 15,-28-28-15,0 1 16,28-29-16,-28 29 16,0-1-16,0 1 15,0-1 1,0 0 15,0 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4-01T19:45:21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5856 2899 0,'139'55'187,"164"-27"-187,29 27 16,55-27-16,-1 27 15,-82-27-15,-28 110 0,28-111 16,-27 28-16,54-27 16,28 27-16,-27-27 15,-111 27-15,27-27 16,-137-1-16,137 56 15,29-28-15,-29-27 16,28 27-16,-55-27 16,-27-1-16,27 29 15,-83-29-15,83 1 0,-28 55 16,56 0-16,-83-56 16,137 28-16,-82-27 15,-55 0-15,28 27 16,-56-28-16,-55 29 15,27-56-15,28 0 16,28 0-16,0 0 16,55 0-16,-83 0 15,28 0-15,-56 0 16,-27 0-16,55 0 0,-55 0 16,55 0-16,-28 27 15,29-27-15,54 28 16,-55-28-16,28 0 15,0 55-15,27-55 16,-110 0-16,0 28 16,55-28-16,-55 0 15,0 0-15,55 0 16,-111 0-16,84 0 0,-1 0 16,-27 0-16,28 0 15,-1 27-15,-27-27 16,27 0-16,1 0 15,-28 0-15,0 0 16,-28 0-16,55 0 16,-82 0-16,27 0 0,1 0 15,54 0-15,-82 0 16,-1 0 0,1 0-1,-28 28 32,0-1-31,0 1-16,0 0 15,0-1 1,0 1-16,0 0 16,0-1-16,0 1 15,0-1 1,0 56-16,-28-28 15,28 1-15,-27-1 16,-1 0-16,-27 83 16,27-55-16,-27-28 15,27 83-15,1-55 0,-1 27 16,0 1-16,1-56 16,-1 0-16,-27 56 15,55-28-15,0-28 16,-28 0-16,28 0 15,-27 56-15,-29-56 16,56 0-16,-27 56 16,-1-29-16,28-26 0,-27-1 15,-1 0-15,0 28 16,28-28-16,-55 0 16,27 56-16,1-28 15,27-28-15,-28 28 16,1-28-16,27 28 15,-28-28-15,28 0 16,0-27-16,0 27 16,0-28-16,0 29 0,0-1 15,0-27 1,0-1-16,0 1 16,0-1-16,0 1 15,-28 55-15,28-56 16,0 29-16,0-29 15,-27 28-15,27 28 16,0-28-16,0-27 16,0 27-16,-28-27 0,28 55 15,-55-56-15,27 29 16,28-1 0,-27 0-16,27 55 15,-28-54 1,28-29-16,-28 1 15,28-1-15,0 1 16,-27 27-16,27-27 16,0 0-16,-28-1 15,28 1-15,0-1 16,0 1-16,-27-28 47,-29 0 0,29 0 0,-1 0-32,0 0 1,1 0-16,-1 0 15,1 0 1,-1 0-16,-27 0 0,27 0 16,0 0-16,1 0 15,-1 0 1,1 0-16,-29 0 16,-27 0-16,28 0 15,0 0-15,0 0 16,-28 0-16,28 0 15,-1 0-15,1 0 16,0 0-16,-28 0 16,28 0-16,-1 0 15,1 0-15,-55 0 0,27 0 16,0 0-16,-55 0 16,55 0-16,0 0 15,-83 0-15,56 0 16,27 0-16,-83 0 15,83 0-15,-55 83 16,28-83-16,27 0 0,-83 0 16,28 27-16,-55 1 15,82 0-15,-110-28 16,83 0-16,-28 55 16,56-55-16,-28 0 15,-28 0-15,28 27 16,-28-27-16,56 0 15,-56 28-15,55 0 16,1-28-16,-56 27 0,56-27 16,-56 0-16,55 83 15,-82-55-15,83-28 16,-29 27-16,-54 29 16,27-29-16,-55-27 15,0 0-15,83 28 16,0-28-16,0 0 15,0 0-15,-28 0 0,56 0 16,-56 0-16,28 0 16,-83 0-16,55 0 15,-55 0-15,55 0 16,1 0-16,-1 0 16,-83 0-16,83 0 15,-55 0-15,0 0 16,56 0-16,-56 0 15,27 0-15,-27 0 0,111 0 16,-111 0-16,55-55 16,-82 55-16,82 0 15,0-28-15,-55 28 16,28-28-16,27 28 16,28 0-16,-56-27 15,56 27-15,-27-83 16,27 83-16,55-28 15,-28 28-15,1 0 0,54 0 16,29 0-16,-84 0 16,28-27-16,28 27 15,0 0-15,-28 0 16,28 0-16,27 0 16,1 0-16,-1 0 15,0 0 1,-27 0-16,27 0 15,1 0-15,-1 0 16,1 0-16,-1 0 16,0 0-16,1 0 15,-29 0-15,29 0 16,-1 0 0,28-28 46,0 0-62,0 1 16,0-1-1,0-55 1,0 28-16,0-28 16,0-27-16,0-83 15,28 55-15,-28-28 16,27 28-16,-27 27 0,83-27 15,-83 56-15,28-112 16,0 84-16,27-83 16,-28 82-16,1-137 15,0 137-15,27-82 16,-27 27-16,27 28 16,-28 0-16,29 0 15,-56 28-15,27 27 16,1-27-16,-28-1 0,28 28 15,-1-27-15,1-56 16,-1 28-16,56-27 16,-83 26-16,0 29 15,0 0-15,0 27 16,0-28-16,0 29 16,0-29-16,0 1 15,0 54-15,0-26 16,0-1-16,0-55 0,0 55 15,0 0-15,0-55 16,0 55-16,0 0 16,0 1-16,0 26 15,0 1-15,0 0 16,0-28-16,0 55 16,0 1-16,0-1 15,0 1-15,0-1 16,0 0-16,0 1 15,28-28 79,0 27-78,54 0-16,84-27 0,-28-28 15,-55 56-15,111-1 16,-112-27-16,1 0 16,55 55-16,-82 0 15,-1-28-15,55 28 16,-27 0-16,28 0 16,-1 0-16,-27 0 15,28-28-15,-1 1 0,-27 27 16,27 0-16,-27 0 15,0 0-15,0 0 16,55 0-16,-27 0 16,54 0-16,-82 0 15,28 0-15,-1 0 16,-54 0-16,-29 0 16,1 0-16,-1 0 15</inkml:trace>
  <inkml:trace contextRef="#ctx0" brushRef="#br0" timeOffset="1589.26">4503 3286 0,'221'138'188,"55"-28"-173,-83-27-15,56 27 16,-111-27-16,56-28 16,-56 56-16,110 55 15,-54-28-15,110-28 16,-111 56-16,56-56 16,-111 1-16,55-1 15,0 28-15,56-55 16,-56-28-16,84 83 0,26-55 15,-82 0-15,28 0 16,-111-28-16,0 55 16,0-55-16,1 28 15,-1-28-15,110 84 16,-110-112-16,83 56 16,-83-28-16,1 28 15,54 27-15,-110-82 0,55 0 16,-55-1-16,27 56 15,1-28-15,-1-27 16,-27 82-16,55-82 16,0 27-16,-55-27 15,55-1-15,-55 29 16,0-29-16,28 28 16,-56-55-16,28 28 15,-28-28-15,28 28 0,-28-28 16,0 0-16,1 0 15,54 0-15,28 27 16,0 1-16,28 27 16,27-27-16,-27-1 15,-28 1-15,0 55 16,-55-56-16,-27 1 16,-1 0-16,28-28 15,-28 0-15,-27 27 16,-1-27-16,1 0 0,27 0 15,0 28-15,1-1 16,-1 1-16,0-28 16,56 0-16,-56 28 15,0-28-15,0 0 16,1 0-16,26 0 16,-26 0-16,-1 0 15,0 55-15,28-55 0,-55 0 16,-1 0-16,1 27 15,-1-27-15,1 0 16,0 0 0,-1 0-16,29 0 15,-29 0-15,1 0 16,-1 0 0,1 0-16,0 28 15,-1 0-15,56-1 0,-28 1 16,28 27-16</inkml:trace>
  <inkml:trace contextRef="#ctx0" brushRef="#br0" timeOffset="3520.88">3757 8559 0,'249'-111'172,"137"-27"-172,-27 28 16,-27-83-16,-28 110 15,0-28-15,-28 29 16,83-112-16,28 112 0,-28-1 16,-138 0-16,83 55 15,-83-55-15,-28 28 16,139 28-16,-56-29 15,-28 29-15,-27-1 16,-27-27-16,-84 27 16,28 1-16,1-56 15,-1 55-15,-55 1 16,82-1-16,-27 1 0,28-29 16,-28 29-16,-55-1 15,83 0-15,-56-27 16,1 28-16,-1-29 15,-27 29-15,28-1 16,27 1-16,0-1 16,28 0-16,-28-27 15,0 0-15,-28 27 0,1 1 16,-1-1-16,-54 1 16,-1-1-16,0 28 15,56-55-15,-56 27 16,0 0-16,28-27 15,55 28-15,-83-1 16,28 0-16,55 1 16,-55-1-16,0 1 15,83-29-15,-56 29 0,-27-28 16,55 27-16,-55 0 16,-28 1-16,28-1 15,-27 1-15,-1-1 16,0 28-16,0-28 15,56-27-15,-28 0 16,0 55-16,27-28 16,-27 1-16,0 27 15,55-28-15,-83 0 16,28 28-16,0-27 0,0-1 16,-28 28-16,0 0 15,0-27-15,56-29 16,-56 56-16,-27 0 15,27 0-15,0 0 16,56-55-16,-56 28 16,28-1-16,-28 0 15,83 28-15,-55 0 0,-28-27 16,56 27-16,-1-28 16,-54 28-16,-29 0 15,84 0-15,-56-27 16,0 27-16,1 0 15,26 0-15,-26 0 16,-1 0-16,0-28 16,0 28-16,28 0 15,-27-28-15,26 28 0,-26 0 16,27 0-16,-28 0 16,0 0-16,0 0 15,-27 0-15,27 0 16,-27 0-1,-1 0-15,1 0 16,0 0-16,-1 0 16</inkml:trace>
  <inkml:trace contextRef="#ctx0" brushRef="#br0" timeOffset="8948.87">20387 5550 0,'-28'0'297,"0"-28"-297,1 28 0,-1 0 15,0 0-15,1-28 16,-28 28-16,55-27 16,-28-1-16,0 28 15,1 0-15,-1-27 16,0 27-16,1-28 16,-28 28-1,27-28-15,0 28 16,1-27-16,-1 27 0,0 0 15,1-28 1,-1 28-16,-27 0 16,27-55-1,1 55 1,-1 0 0,28-28-1,-28 1-15,1 27 16,27-28-1,-28 0 1,1 1 0,27-1 15,-56 1-15,56-29-1,0 29-15,0-1 16,0 1-16,0-1 15,0 0 1,0 1 0,0-1-16,0-27 15,0 27-15,0 1 16,0-1 0,0 0-16,0 1 15,0-1-15,0-55 16,0 28-16,0 0 15,0 0-15,0-28 16,0 55-16,0-27 16,0 28-16,0-1 15,0 0-15,0 1 16,0-29 0,28 29-16,-28-1 15,28 1-15,-1-1 16,1 0-16,-1 28 15,1-27-15,-28-1 0,28-27 16,-1 27-16,29 1 16,-29-1-16,1 28 15,27-27-15,0-1 16,1 0-16,26-27 16,-26 0-16,-1 27 15,0 1-15,56-1 16,-56 0-16,-27 28 15,-1 0-15,1 0 16,27 0-16,0 0 16,1 0-1,-29 0-15,1 0 16,27 0-16,0 0 16,0 0-16,1 0 15,-1 0-15,0 0 16,-27 0-16,27 0 15,0 0-15,-27 0 16,0 0 0,54 0-16,-54 0 15,0 0-15,-1 0 16,1 28-16,0 0 16,-1-28-1,28 27-15,-27 29 0,0-56 16,-1 27-16,1-27 15,0 28 1,-1-1-16,-27 1 16,0 0-16,28-1 15,-28 1-15,0-1 16,0 1-16,0 0 16,0-1-16,0 1 15,55-1-15,-55 1 0,0 0 16,0 27-1,0-28-15,0 1 16,0 0-16,0-1 16,0 1-16,0 27 15,0 0-15,0-27 16,0 27-16,0-27 16,0-1-16,0 1 15,0 0-15,0 27 16,0-28-16,0 1 15,0 0 1,0-1-16,0 1 16,0-1-16,0 1 15,0 27-15,0-27 16,0 0 0,0-1-16,0 1 15,0-1-15,-28 1 16,1 27-1,-1-27 1,1-1-16,27 1 16,0 0-16,-28-1 15,0-27-15,1 0 16,27 28-16,-28-28 16,-27 27-16,55 29 15,-28-29-15,28 1 31,-27-28-15,-1 0-16,0 0 16,1 0-1,-1 27-15,0 1 16,1-28 0,-1 0-16,1 0 15,-1 28-15,0-28 16,1 0-16,-1 27 0,0 1 15,-27-28 1,28 55-16,-1-55 16,0 0-16,1 0 15,-1 0 1,0 28-16,1-28 0,-1 0 16,1 0-16,-1 0 15,0 0 1,1 0-1,-1 0 1,1 0 0,-29 0 15,29 0-31,-1 0 47,0 0 0,1 0-16,-1 0-15,1 0 15,-1 0-16,0 0 79</inkml:trace>
  <inkml:trace contextRef="#ctx0" brushRef="#br0" timeOffset="33622.82">16740 16952 0,'55'0'313,"28"0"-313,0 0 15,-28 0-15,1 0 16,-1 0-16,28 0 15,-28 0-15,0 0 16,-27 0-16,0 0 16,54 0-1,-54 0-15,0 0 16,-1 0-16,29 0 16,-29 0-16,56 0 15,-55 0-15,-1 0 16,29 0-16,-1 0 15,0 0-15,28 0 16,-28 0-16,-27 0 16,-1 0-16,1 0 15,55 0-15,-28 0 16,0 0-16,1 0 0,-29 0 16,1 0-16,27 0 15,0 0-15,1 0 16,-1 0-16,-28 0 15,56 0-15,-55 0 16,0 0-16,27 0 16,-28 0-1,1 0-15,27 0 16,-27 0-16,0 0 0,27 0 16,-28 0-1,29 0-15,27 0 16,-56 0-16,28 0 15,1 0-15,-1 0 16,28 0-16,-56 0 16,1 0-16,0 0 15,-1 0-15,29 0 16,-1 0-16,-28 0 0,1 0 16,0 0-1,-1 0-15,1 0 16,0 0-16,-1 0 15,28 0-15,-27 0 16,0 0 0,-1 0-16,1 0 15,0 0-15,-1 0 16,28 0-16,-27 0 16,0 0-16,-1 0 15,1 0-15,0 0 16,-1 0-1,1 0-15,27 0 16,-27 0-16,-1 0 16,1 0-1,0 0-15,27 0 16,-28 0-16,29 0 16,-1 0-16,-28 0 15,1 0-15,27 0 16,-27 0-16,55 0 15,-56 0 1,29 0-16,-29 0 16,1 0-16,55 0 15,-56 0 1,1 0-16,0 0 0,-1 0 16,1 0-16,0 0 15,27 0 1,-28 0-16,29 0 15,-29 0-15,1 0 16,0 0-16,-1 0 16,56 0-16,-28 0 15,-27 0-15,27 0 16,0 0-16,1 0 0,-29 0 16,1 0-1,0 0-15,-1 0 16,1 0-16,-1 0 15,29 0 1,-29 0-16,29 0 16,-29 0-16,1 0 15,-1 0-15,1 0 16,27 0-16,-27 0 16,0 0-16,-1 0 15,1 0 1,-1 0-16,1 0 15,0 0-15,27 0 16,-27 0 0,-1 0-1,1 0-15,-1 0 16,1 0 0,0 0 15,27 0 31,-27 0-46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24DD8-6C01-4E89-9B1D-87E399F42773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43B94-C138-40C1-BE48-37D22F362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7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Boston Dynamics Atlas Robot</a:t>
            </a:r>
          </a:p>
          <a:p>
            <a:pPr marL="171450" indent="-171450">
              <a:buFontTx/>
              <a:buChar char="-"/>
            </a:pPr>
            <a:r>
              <a:rPr lang="en-US" dirty="0"/>
              <a:t>Running/Jumping/Mantling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Extremely Harsh Terrain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wheeled or tracked vehicle could navigate this terrain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Additional Appendages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67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Mass/spring/damper jumping system w/ discontinuous dynamics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Controlled by moving the actuator mass </a:t>
            </a:r>
            <a:r>
              <a:rPr lang="en-US" dirty="0" err="1"/>
              <a:t>m_a</a:t>
            </a:r>
            <a:r>
              <a:rPr lang="en-US" dirty="0"/>
              <a:t> along the rod mass </a:t>
            </a:r>
            <a:r>
              <a:rPr lang="en-US" dirty="0" err="1"/>
              <a:t>m_l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Gamma</a:t>
            </a:r>
          </a:p>
          <a:p>
            <a:pPr marL="171450" indent="-171450">
              <a:buFontTx/>
              <a:buChar char="-"/>
            </a:pPr>
            <a:r>
              <a:rPr lang="en-US" dirty="0"/>
              <a:t>Spring limit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92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would we learn to control this system first? Or any system?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Like mentioned earlier the majority of the work we have done has utilized the TD3 algo</a:t>
            </a:r>
          </a:p>
          <a:p>
            <a:pPr marL="171450" indent="-171450">
              <a:buFontTx/>
              <a:buChar char="-"/>
            </a:pPr>
            <a:r>
              <a:rPr lang="en-US" dirty="0"/>
              <a:t>Actor-Critic algo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Learns Off-Policy through the replay buffer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for learning in continuous action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35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action: acceleration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State transitions: state </a:t>
            </a:r>
            <a:r>
              <a:rPr lang="en-US" dirty="0" err="1"/>
              <a:t>valriables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4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Often it is of interest to see how an agent trained to do one thing, performs on another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train different agents on different tasks and evaluate their performance to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will not go over the learned control for the single jump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04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104% Higher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2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126% more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4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take the best of all the agents and compare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93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50% higher at 113% power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13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might these agents perform then?</a:t>
            </a:r>
          </a:p>
          <a:p>
            <a:pPr marL="171450" indent="-171450">
              <a:buFontTx/>
              <a:buChar char="-"/>
            </a:pPr>
            <a:r>
              <a:rPr lang="en-US" dirty="0"/>
              <a:t>Do the commands differ greatly based on the reward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 the efficient agents more efficient?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are also average performances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Agents do not always learn the exact same policy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Changes to things like hyperparameters and network design play a factor in the consistency of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04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21% higher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67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Scaling to larger systems can be a challenge</a:t>
            </a:r>
          </a:p>
          <a:p>
            <a:pPr marL="171450" indent="-171450">
              <a:buFontTx/>
              <a:buChar char="-"/>
            </a:pPr>
            <a:r>
              <a:rPr lang="en-US" dirty="0"/>
              <a:t>Power consumption is major issue when scaling electrical systems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motors like the one seen in this video is one route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do not provide the same performance benefits as electric motors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are also extremely 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84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101% more 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66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400% of what a single unity magnitude vector would 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89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if we wanted to learn the design though?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does that look like?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64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a similar setup to what we had before.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env is different though</a:t>
            </a:r>
          </a:p>
          <a:p>
            <a:pPr marL="171450" indent="-171450">
              <a:buFontTx/>
              <a:buChar char="-"/>
            </a:pPr>
            <a:r>
              <a:rPr lang="en-US" dirty="0"/>
              <a:t>Instead of sending control inputs we are sending design changes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What do the action and observation spaces look like then?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Well the actions are going to be design parameters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observation is actually going to be timeseries sim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44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the sim looks.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15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34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are only changing two parameters, it is easy to graphically evaluate what a good design would be.</a:t>
            </a:r>
          </a:p>
          <a:p>
            <a:endParaRPr lang="en-US" dirty="0"/>
          </a:p>
          <a:p>
            <a:r>
              <a:rPr lang="en-US" dirty="0"/>
              <a:t>We can use this to evaluate the agents performance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469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and foremost, are the agents learning?</a:t>
            </a:r>
          </a:p>
          <a:p>
            <a:endParaRPr lang="en-US" dirty="0"/>
          </a:p>
          <a:p>
            <a:r>
              <a:rPr lang="en-US" dirty="0"/>
              <a:t>Is the reward converging?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2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jumping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36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vs Discrete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6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solution to increase performance measures like efficiency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 also been shown to increase adaptability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Increases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34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Rate</a:t>
            </a:r>
          </a:p>
          <a:p>
            <a:r>
              <a:rPr lang="en-US" dirty="0"/>
              <a:t>This is what is discussed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488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 is flexibility represented?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81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been used to learn system models as well as controllers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shown success in many different robotic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further shown success when deploying on real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71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been used to learn system models as well as controllers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shown success in many different robotic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further shown success when deploying on real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39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RL is a pretty big term though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ways it is used in general and lots of ways even just in regards to robotics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bit about model-based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56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would we learn to control this system first? Or any system?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Like mentioned earlier the majority of the work we have done has utilized the TD3 algo</a:t>
            </a:r>
          </a:p>
          <a:p>
            <a:pPr marL="171450" indent="-171450">
              <a:buFontTx/>
              <a:buChar char="-"/>
            </a:pPr>
            <a:r>
              <a:rPr lang="en-US" dirty="0"/>
              <a:t>Actor-Critic algo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Learns Off-Policy through the replay buffer</a:t>
            </a:r>
          </a:p>
          <a:p>
            <a:pPr marL="171450" indent="-171450">
              <a:buFontTx/>
              <a:buChar char="-"/>
            </a:pPr>
            <a:r>
              <a:rPr lang="en-US" dirty="0"/>
              <a:t>Is for learning in continuous action 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65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Interested in learning both design and control though right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 what we have and know can work for control and apply design into the mix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not an entirely new concept and has shown some success in robotics research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will first split this task into two parts and discuss them individually, then we will discuss joining them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43B94-C138-40C1-BE48-37D22F3621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5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805" y="1393032"/>
            <a:ext cx="10364391" cy="22078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099" y="3886648"/>
            <a:ext cx="8533804" cy="1752451"/>
          </a:xfrm>
        </p:spPr>
        <p:txBody>
          <a:bodyPr/>
          <a:lstStyle>
            <a:lvl1pPr marL="0" indent="0" algn="ctr">
              <a:buNone/>
              <a:defRPr sz="2812"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5681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ody and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097197" indent="-178587">
              <a:buFont typeface="Wingdings" panose="05000000000000000000" pitchFamily="2" charset="2"/>
              <a:buChar char="Ø"/>
              <a:defRPr/>
            </a:lvl3pPr>
            <a:lvl4pPr marL="1510180" indent="-133941">
              <a:buFont typeface="Wingdings" panose="05000000000000000000" pitchFamily="2" charset="2"/>
              <a:buChar char="§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D146C9F7-78D7-4BCB-B01E-F5035350D9DB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8464C-1A83-4EED-9C0A-DA08C4440E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33385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and 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000" y="964406"/>
            <a:ext cx="11287125" cy="5518547"/>
          </a:xfrm>
        </p:spPr>
        <p:txBody>
          <a:bodyPr/>
          <a:lstStyle/>
          <a:p>
            <a:pPr lvl="0"/>
            <a:r>
              <a:rPr lang="en-US" noProof="0">
                <a:sym typeface="Arial" charset="0"/>
              </a:rPr>
              <a:t>Click icon to add picture</a:t>
            </a:r>
            <a:endParaRPr lang="en-US" noProof="0" dirty="0">
              <a:sym typeface="Arial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35701BD-2DCB-4F37-BC7E-7BB051E041FC}"/>
              </a:ext>
            </a:extLst>
          </p:cNvPr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7D1D4C-ACFD-4E1C-AD33-B58538DFBA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00924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100000">
              <a:srgbClr val="BFBFB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8F09C3F4-F596-4B4C-B5BC-724065CF7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41860" y="1393031"/>
            <a:ext cx="9108281" cy="225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old" charset="0"/>
              </a:rPr>
              <a:t>Click to edit Master title style</a:t>
            </a:r>
            <a:endParaRPr lang="en-US" dirty="0">
              <a:sym typeface="Arial Bold" charset="0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649C0118-EC3F-45B0-B69C-3D64F4495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326184" y="4232672"/>
            <a:ext cx="7334250" cy="227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108599" bIns="5080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Name</a:t>
            </a:r>
          </a:p>
          <a:p>
            <a:r>
              <a:rPr lang="en-US" dirty="0"/>
              <a:t>Dept. of Mechanical Engineering</a:t>
            </a:r>
          </a:p>
          <a:p>
            <a:r>
              <a:rPr lang="en-US" dirty="0"/>
              <a:t>Univ. of Louisiana at Lafayette</a:t>
            </a:r>
          </a:p>
          <a:p>
            <a:r>
              <a:rPr lang="en-US" dirty="0" err="1"/>
              <a:t>email@louisiana.edu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0936304-AE2F-4284-AC5D-C1CAA747E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343" y="160734"/>
            <a:ext cx="803647" cy="803672"/>
          </a:xfrm>
          <a:prstGeom prst="rect">
            <a:avLst/>
          </a:prstGeom>
          <a:noFill/>
          <a:ln>
            <a:noFill/>
          </a:ln>
          <a:effectLst>
            <a:outerShdw blurRad="127000" dist="63500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54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/>
  <p:txStyles>
    <p:titleStyle>
      <a:lvl1pPr marL="4465" indent="-4465" algn="ctr" rtl="0" eaLnBrk="1" fontAlgn="base" hangingPunct="1">
        <a:spcBef>
          <a:spcPct val="0"/>
        </a:spcBef>
        <a:spcAft>
          <a:spcPct val="0"/>
        </a:spcAft>
        <a:defRPr sz="6328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  <a:sym typeface="Arial Bold" panose="020B0704020202020204" pitchFamily="34" charset="0"/>
        </a:defRPr>
      </a:lvl1pPr>
      <a:lvl2pPr marL="4465" indent="-4465" algn="ctr" rtl="0" eaLnBrk="1" fontAlgn="base" hangingPunct="1">
        <a:spcBef>
          <a:spcPct val="0"/>
        </a:spcBef>
        <a:spcAft>
          <a:spcPct val="0"/>
        </a:spcAft>
        <a:defRPr sz="6328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2pPr>
      <a:lvl3pPr marL="4465" indent="-4465" algn="ctr" rtl="0" eaLnBrk="1" fontAlgn="base" hangingPunct="1">
        <a:spcBef>
          <a:spcPct val="0"/>
        </a:spcBef>
        <a:spcAft>
          <a:spcPct val="0"/>
        </a:spcAft>
        <a:defRPr sz="6328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3pPr>
      <a:lvl4pPr marL="4465" indent="-4465" algn="ctr" rtl="0" eaLnBrk="1" fontAlgn="base" hangingPunct="1">
        <a:spcBef>
          <a:spcPct val="0"/>
        </a:spcBef>
        <a:spcAft>
          <a:spcPct val="0"/>
        </a:spcAft>
        <a:defRPr sz="6328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4pPr>
      <a:lvl5pPr marL="4465" indent="-4465" algn="ctr" rtl="0" eaLnBrk="1" fontAlgn="base" hangingPunct="1">
        <a:spcBef>
          <a:spcPct val="0"/>
        </a:spcBef>
        <a:spcAft>
          <a:spcPct val="0"/>
        </a:spcAft>
        <a:defRPr sz="6328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5pPr>
      <a:lvl6pPr marL="325922" algn="ctr" rtl="0" eaLnBrk="1" fontAlgn="base" hangingPunct="1">
        <a:spcBef>
          <a:spcPct val="0"/>
        </a:spcBef>
        <a:spcAft>
          <a:spcPct val="0"/>
        </a:spcAft>
        <a:defRPr sz="6328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6pPr>
      <a:lvl7pPr marL="647379" algn="ctr" rtl="0" eaLnBrk="1" fontAlgn="base" hangingPunct="1">
        <a:spcBef>
          <a:spcPct val="0"/>
        </a:spcBef>
        <a:spcAft>
          <a:spcPct val="0"/>
        </a:spcAft>
        <a:defRPr sz="6328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7pPr>
      <a:lvl8pPr marL="968837" algn="ctr" rtl="0" eaLnBrk="1" fontAlgn="base" hangingPunct="1">
        <a:spcBef>
          <a:spcPct val="0"/>
        </a:spcBef>
        <a:spcAft>
          <a:spcPct val="0"/>
        </a:spcAft>
        <a:defRPr sz="6328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8pPr>
      <a:lvl9pPr marL="1290294" algn="ctr" rtl="0" eaLnBrk="1" fontAlgn="base" hangingPunct="1">
        <a:spcBef>
          <a:spcPct val="0"/>
        </a:spcBef>
        <a:spcAft>
          <a:spcPct val="0"/>
        </a:spcAft>
        <a:defRPr sz="6328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9pPr>
    </p:titleStyle>
    <p:bodyStyle>
      <a:lvl1pPr marL="4465" indent="-4465" algn="ctr" rtl="0" eaLnBrk="1" fontAlgn="base" hangingPunct="1">
        <a:spcBef>
          <a:spcPts val="633"/>
        </a:spcBef>
        <a:spcAft>
          <a:spcPct val="0"/>
        </a:spcAft>
        <a:defRPr sz="2812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+mn-ea"/>
          <a:cs typeface="+mn-cs"/>
          <a:sym typeface="Arial Bold" panose="020B0704020202020204" pitchFamily="34" charset="0"/>
        </a:defRPr>
      </a:lvl1pPr>
      <a:lvl2pPr marL="462095" indent="-140638" algn="ctr" rtl="0" eaLnBrk="1" fontAlgn="base" hangingPunct="1">
        <a:spcBef>
          <a:spcPts val="562"/>
        </a:spcBef>
        <a:spcAft>
          <a:spcPct val="0"/>
        </a:spcAft>
        <a:defRPr sz="2391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2pPr>
      <a:lvl3pPr marL="918609" indent="-275695" algn="ctr" rtl="0" eaLnBrk="1" fontAlgn="base" hangingPunct="1">
        <a:spcBef>
          <a:spcPts val="492"/>
        </a:spcBef>
        <a:spcAft>
          <a:spcPct val="0"/>
        </a:spcAft>
        <a:defRPr sz="1969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3pPr>
      <a:lvl4pPr marL="1376240" indent="-411868" algn="ctr" rtl="0" eaLnBrk="1" fontAlgn="base" hangingPunct="1">
        <a:spcBef>
          <a:spcPts val="422"/>
        </a:spcBef>
        <a:spcAft>
          <a:spcPct val="0"/>
        </a:spcAft>
        <a:defRPr sz="1687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4pPr>
      <a:lvl5pPr marL="1832753" indent="-546924" algn="ctr" rtl="0" eaLnBrk="1" fontAlgn="base" hangingPunct="1">
        <a:spcBef>
          <a:spcPts val="352"/>
        </a:spcBef>
        <a:spcAft>
          <a:spcPct val="0"/>
        </a:spcAft>
        <a:defRPr sz="1547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ヒラギノ角ゴ ProN W3" charset="0"/>
          <a:cs typeface="ヒラギノ角ゴ ProN W3" charset="0"/>
          <a:sym typeface="Arial" panose="020B0604020202020204" pitchFamily="34" charset="0"/>
        </a:defRPr>
      </a:lvl5pPr>
      <a:lvl6pPr marL="2154211" algn="ctr" rtl="0" eaLnBrk="1" fontAlgn="base" hangingPunct="1">
        <a:spcBef>
          <a:spcPts val="352"/>
        </a:spcBef>
        <a:spcAft>
          <a:spcPct val="0"/>
        </a:spcAft>
        <a:defRPr sz="1547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ヒラギノ角ゴ ProN W3" charset="0"/>
          <a:cs typeface="ヒラギノ角ゴ ProN W3" charset="0"/>
          <a:sym typeface="Arial" charset="0"/>
        </a:defRPr>
      </a:lvl6pPr>
      <a:lvl7pPr marL="2475668" algn="ctr" rtl="0" eaLnBrk="1" fontAlgn="base" hangingPunct="1">
        <a:spcBef>
          <a:spcPts val="352"/>
        </a:spcBef>
        <a:spcAft>
          <a:spcPct val="0"/>
        </a:spcAft>
        <a:defRPr sz="1547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ヒラギノ角ゴ ProN W3" charset="0"/>
          <a:cs typeface="ヒラギノ角ゴ ProN W3" charset="0"/>
          <a:sym typeface="Arial" charset="0"/>
        </a:defRPr>
      </a:lvl7pPr>
      <a:lvl8pPr marL="2797125" algn="ctr" rtl="0" eaLnBrk="1" fontAlgn="base" hangingPunct="1">
        <a:spcBef>
          <a:spcPts val="352"/>
        </a:spcBef>
        <a:spcAft>
          <a:spcPct val="0"/>
        </a:spcAft>
        <a:defRPr sz="1547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ヒラギノ角ゴ ProN W3" charset="0"/>
          <a:cs typeface="ヒラギノ角ゴ ProN W3" charset="0"/>
          <a:sym typeface="Arial" charset="0"/>
        </a:defRPr>
      </a:lvl8pPr>
      <a:lvl9pPr marL="3118582" algn="ctr" rtl="0" eaLnBrk="1" fontAlgn="base" hangingPunct="1">
        <a:spcBef>
          <a:spcPts val="352"/>
        </a:spcBef>
        <a:spcAft>
          <a:spcPct val="0"/>
        </a:spcAft>
        <a:defRPr sz="1547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ヒラギノ角ゴ ProN W3" charset="0"/>
          <a:cs typeface="ヒラギノ角ゴ ProN W3" charset="0"/>
          <a:sym typeface="Arial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100000">
              <a:srgbClr val="BFBFB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151D3C15-5CBA-42F8-AE54-5D5DB76C55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301" y="40183"/>
            <a:ext cx="10358437" cy="86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108599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old" charset="0"/>
              </a:rPr>
              <a:t>Click to edit Master title style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0EF19809-9311-470D-8206-C427DC25ED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21185" y="994544"/>
            <a:ext cx="11239500" cy="550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108599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charset="0"/>
              </a:rPr>
              <a:t>Second level</a:t>
            </a:r>
          </a:p>
          <a:p>
            <a:pPr lvl="2"/>
            <a:r>
              <a:rPr lang="en-US" dirty="0">
                <a:sym typeface="Arial" charset="0"/>
              </a:rPr>
              <a:t>Third level</a:t>
            </a:r>
          </a:p>
          <a:p>
            <a:pPr lvl="3"/>
            <a:r>
              <a:rPr lang="en-US" dirty="0">
                <a:sym typeface="Arial" charset="0"/>
              </a:rPr>
              <a:t>Fourth level</a:t>
            </a:r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25129D18-3725-44F8-A293-64BCA690608E}"/>
              </a:ext>
            </a:extLst>
          </p:cNvPr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760399" y="6500813"/>
            <a:ext cx="319981" cy="22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25">
                <a:solidFill>
                  <a:schemeClr val="tx1"/>
                </a:solidFill>
                <a:ea typeface="MS PGothic" panose="020B0600070205080204" pitchFamily="34" charset="-128"/>
              </a:defRPr>
            </a:lvl1pPr>
          </a:lstStyle>
          <a:p>
            <a:fld id="{E13B4518-CE31-4885-A8D9-354DF8720A45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5BEDEC02-22A7-4B48-997C-ECFE03A2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343" y="160734"/>
            <a:ext cx="803647" cy="803672"/>
          </a:xfrm>
          <a:prstGeom prst="rect">
            <a:avLst/>
          </a:prstGeom>
          <a:noFill/>
          <a:ln>
            <a:noFill/>
          </a:ln>
          <a:effectLst>
            <a:outerShdw blurRad="127000" dist="63500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00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/>
  <p:hf hdr="0" ftr="0" dt="0"/>
  <p:txStyles>
    <p:titleStyle>
      <a:lvl1pPr marL="4465" indent="-4465" algn="l" rtl="0" eaLnBrk="1" fontAlgn="base" hangingPunct="1">
        <a:spcBef>
          <a:spcPct val="0"/>
        </a:spcBef>
        <a:spcAft>
          <a:spcPct val="0"/>
        </a:spcAft>
        <a:defRPr sz="4359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  <a:sym typeface="Arial Bold" panose="020B0704020202020204" pitchFamily="34" charset="0"/>
        </a:defRPr>
      </a:lvl1pPr>
      <a:lvl2pPr marL="4465" indent="-4465" algn="l" rtl="0" eaLnBrk="1" fontAlgn="base" hangingPunct="1">
        <a:spcBef>
          <a:spcPct val="0"/>
        </a:spcBef>
        <a:spcAft>
          <a:spcPct val="0"/>
        </a:spcAft>
        <a:defRPr sz="4359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2pPr>
      <a:lvl3pPr marL="4465" indent="-4465" algn="l" rtl="0" eaLnBrk="1" fontAlgn="base" hangingPunct="1">
        <a:spcBef>
          <a:spcPct val="0"/>
        </a:spcBef>
        <a:spcAft>
          <a:spcPct val="0"/>
        </a:spcAft>
        <a:defRPr sz="4359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3pPr>
      <a:lvl4pPr marL="4465" indent="-4465" algn="l" rtl="0" eaLnBrk="1" fontAlgn="base" hangingPunct="1">
        <a:spcBef>
          <a:spcPct val="0"/>
        </a:spcBef>
        <a:spcAft>
          <a:spcPct val="0"/>
        </a:spcAft>
        <a:defRPr sz="4359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4pPr>
      <a:lvl5pPr marL="4465" indent="-4465" algn="l" rtl="0" eaLnBrk="1" fontAlgn="base" hangingPunct="1">
        <a:spcBef>
          <a:spcPct val="0"/>
        </a:spcBef>
        <a:spcAft>
          <a:spcPct val="0"/>
        </a:spcAft>
        <a:defRPr sz="4359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panose="020B0704020202020204" pitchFamily="34" charset="0"/>
        </a:defRPr>
      </a:lvl5pPr>
      <a:lvl6pPr marL="325922" algn="l" rtl="0" eaLnBrk="1" fontAlgn="base" hangingPunct="1">
        <a:spcBef>
          <a:spcPct val="0"/>
        </a:spcBef>
        <a:spcAft>
          <a:spcPct val="0"/>
        </a:spcAft>
        <a:defRPr sz="4359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6pPr>
      <a:lvl7pPr marL="647379" algn="l" rtl="0" eaLnBrk="1" fontAlgn="base" hangingPunct="1">
        <a:spcBef>
          <a:spcPct val="0"/>
        </a:spcBef>
        <a:spcAft>
          <a:spcPct val="0"/>
        </a:spcAft>
        <a:defRPr sz="4359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7pPr>
      <a:lvl8pPr marL="968837" algn="l" rtl="0" eaLnBrk="1" fontAlgn="base" hangingPunct="1">
        <a:spcBef>
          <a:spcPct val="0"/>
        </a:spcBef>
        <a:spcAft>
          <a:spcPct val="0"/>
        </a:spcAft>
        <a:defRPr sz="4359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8pPr>
      <a:lvl9pPr marL="1290294" algn="l" rtl="0" eaLnBrk="1" fontAlgn="base" hangingPunct="1">
        <a:spcBef>
          <a:spcPct val="0"/>
        </a:spcBef>
        <a:spcAft>
          <a:spcPct val="0"/>
        </a:spcAft>
        <a:defRPr sz="4359">
          <a:solidFill>
            <a:schemeClr val="tx1"/>
          </a:solidFill>
          <a:effectLst>
            <a:outerShdw blurRad="38100" dist="38100" dir="2700000" algn="tl">
              <a:srgbClr val="DDDDDD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9pPr>
    </p:titleStyle>
    <p:bodyStyle>
      <a:lvl1pPr marL="227699" indent="-223234" algn="l" rtl="0" eaLnBrk="1" fontAlgn="base" hangingPunct="1">
        <a:spcBef>
          <a:spcPts val="633"/>
        </a:spcBef>
        <a:spcAft>
          <a:spcPct val="0"/>
        </a:spcAft>
        <a:buSzPct val="125000"/>
        <a:buFont typeface="Arial" panose="020B0604020202020204" pitchFamily="34" charset="0"/>
        <a:buChar char="•"/>
        <a:defRPr sz="2672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85329" indent="-223234" algn="l" rtl="0" eaLnBrk="1" fontAlgn="base" hangingPunct="1">
        <a:spcBef>
          <a:spcPts val="562"/>
        </a:spcBef>
        <a:spcAft>
          <a:spcPct val="0"/>
        </a:spcAft>
        <a:buSzPct val="125000"/>
        <a:buFont typeface="Arial" panose="020B0604020202020204" pitchFamily="34" charset="0"/>
        <a:buChar char="-"/>
        <a:defRPr sz="2391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097197" indent="-178587" algn="l" rtl="0" eaLnBrk="1" fontAlgn="base" hangingPunct="1">
        <a:spcBef>
          <a:spcPts val="492"/>
        </a:spcBef>
        <a:spcAft>
          <a:spcPct val="0"/>
        </a:spcAft>
        <a:buSzPct val="75000"/>
        <a:buFont typeface="Wingdings" panose="05000000000000000000" pitchFamily="2" charset="2"/>
        <a:buChar char="Ø"/>
        <a:defRPr sz="1969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510180" indent="-133941" algn="l" rtl="0" eaLnBrk="1" fontAlgn="base" hangingPunct="1">
        <a:spcBef>
          <a:spcPts val="422"/>
        </a:spcBef>
        <a:spcAft>
          <a:spcPct val="0"/>
        </a:spcAft>
        <a:buSzPct val="75000"/>
        <a:buFont typeface="Wingdings" panose="05000000000000000000" pitchFamily="2" charset="2"/>
        <a:buChar char="§"/>
        <a:defRPr sz="1687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1966694" indent="-133941" algn="l" rtl="0" eaLnBrk="1" fontAlgn="base" hangingPunct="1">
        <a:spcBef>
          <a:spcPts val="352"/>
        </a:spcBef>
        <a:spcAft>
          <a:spcPct val="0"/>
        </a:spcAft>
        <a:buSzPct val="125000"/>
        <a:buFont typeface="Arial" panose="020B0604020202020204" pitchFamily="34" charset="0"/>
        <a:buChar char="•"/>
        <a:defRPr sz="1547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288151" indent="-133941" algn="l" rtl="0" eaLnBrk="1" fontAlgn="base" hangingPunct="1">
        <a:spcBef>
          <a:spcPts val="352"/>
        </a:spcBef>
        <a:spcAft>
          <a:spcPct val="0"/>
        </a:spcAft>
        <a:buSzPct val="125000"/>
        <a:buFont typeface="Arial" charset="0"/>
        <a:buChar char="•"/>
        <a:defRPr sz="1547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609608" indent="-133941" algn="l" rtl="0" eaLnBrk="1" fontAlgn="base" hangingPunct="1">
        <a:spcBef>
          <a:spcPts val="352"/>
        </a:spcBef>
        <a:spcAft>
          <a:spcPct val="0"/>
        </a:spcAft>
        <a:buSzPct val="125000"/>
        <a:buFont typeface="Arial" charset="0"/>
        <a:buChar char="•"/>
        <a:defRPr sz="1547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2931066" indent="-133941" algn="l" rtl="0" eaLnBrk="1" fontAlgn="base" hangingPunct="1">
        <a:spcBef>
          <a:spcPts val="352"/>
        </a:spcBef>
        <a:spcAft>
          <a:spcPct val="0"/>
        </a:spcAft>
        <a:buSzPct val="125000"/>
        <a:buFont typeface="Arial" charset="0"/>
        <a:buChar char="•"/>
        <a:defRPr sz="1547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252523" indent="-133941" algn="l" rtl="0" eaLnBrk="1" fontAlgn="base" hangingPunct="1">
        <a:spcBef>
          <a:spcPts val="352"/>
        </a:spcBef>
        <a:spcAft>
          <a:spcPct val="0"/>
        </a:spcAft>
        <a:buSzPct val="125000"/>
        <a:buFont typeface="Arial" charset="0"/>
        <a:buChar char="•"/>
        <a:defRPr sz="1547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19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tF4DML7FIWk&amp;t=3s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E-iGM79n9rE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3.mov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customXml" Target="../ink/ink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9.svg"/><Relationship Id="rId7" Type="http://schemas.openxmlformats.org/officeDocument/2006/relationships/image" Target="../media/image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4.avi"/><Relationship Id="rId1" Type="http://schemas.openxmlformats.org/officeDocument/2006/relationships/video" Target="NULL" TargetMode="External"/><Relationship Id="rId4" Type="http://schemas.openxmlformats.org/officeDocument/2006/relationships/image" Target="../media/image103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media" Target="../media/media5.avi"/><Relationship Id="rId2" Type="http://schemas.microsoft.com/office/2007/relationships/media" Target="../media/media4.avi"/><Relationship Id="rId1" Type="http://schemas.openxmlformats.org/officeDocument/2006/relationships/video" Target="NULL" TargetMode="Externa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4A44-5228-4DEC-9C6A-22245DD55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Reinforcement Learning Based Mechanical Design and Control of Flexible-legged Jumping Robots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A6C72-C1E7-4767-8F66-82AACF902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Albright</a:t>
            </a:r>
          </a:p>
          <a:p>
            <a:r>
              <a:rPr lang="en-US" dirty="0"/>
              <a:t>Department of Mechanical Engineering</a:t>
            </a:r>
          </a:p>
          <a:p>
            <a:r>
              <a:rPr lang="en-US" dirty="0"/>
              <a:t>University of Louisiana at Lafayette</a:t>
            </a:r>
          </a:p>
          <a:p>
            <a:r>
              <a:rPr lang="en-US" dirty="0"/>
              <a:t>andrewstevenalbright@gmail.com</a:t>
            </a:r>
          </a:p>
        </p:txBody>
      </p:sp>
    </p:spTree>
    <p:extLst>
      <p:ext uri="{BB962C8B-B14F-4D97-AF65-F5344CB8AC3E}">
        <p14:creationId xmlns:p14="http://schemas.microsoft.com/office/powerpoint/2010/main" val="275362054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2FD4-90A8-40E6-9E04-C6D492DA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TD3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91A19-B7D4-4CE1-BAF4-FD9ABA06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Critic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EBB27-6045-4374-A58A-4C7BF52E5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67B63-4728-4146-B55B-296A94CF1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" y="1904098"/>
            <a:ext cx="10828020" cy="666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A7E89-4DBF-42F3-8899-3DD775FEF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35" y="3297097"/>
            <a:ext cx="5840730" cy="60198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8068A1E2-1EBC-42E6-B097-EB7576E63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60" y="5650576"/>
            <a:ext cx="307848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3521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AA970-7883-4885-A557-0B7BB348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TD3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8F5CA-7D32-433B-89C8-C29CBA18D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 Clipping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Twin Q-functions (Critics)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Delayed Actor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39D34-3376-450C-BF79-93FB79F04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E7557-8FC8-4FD4-ADA9-4D438626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10" y="1791256"/>
            <a:ext cx="8983980" cy="411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BB169-F14E-4D86-AD43-2A08FD226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29" y="3159757"/>
            <a:ext cx="898398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DB0345-3DC8-4FE9-82BE-DB48D7FDA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84" y="3849639"/>
            <a:ext cx="6732270" cy="666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FFC445-F8E2-4962-8643-6E7366B6B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65" y="4822064"/>
            <a:ext cx="673227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0207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D439-B170-4F3B-87B5-977AB884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EE018-B76A-4C30-B252-5EAB2692F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control for legged robotic systems</a:t>
            </a:r>
          </a:p>
          <a:p>
            <a:pPr lvl="1"/>
            <a:r>
              <a:rPr lang="en-US" dirty="0"/>
              <a:t>Using RL (DDPG, TD3, PPO, SAC)</a:t>
            </a:r>
          </a:p>
          <a:p>
            <a:pPr lvl="1"/>
            <a:r>
              <a:rPr lang="en-US" dirty="0"/>
              <a:t>Using Evolutionary Algorithms</a:t>
            </a:r>
          </a:p>
          <a:p>
            <a:endParaRPr lang="en-US" dirty="0"/>
          </a:p>
          <a:p>
            <a:r>
              <a:rPr lang="en-US" dirty="0"/>
              <a:t>Controlling Flexible Robots</a:t>
            </a:r>
          </a:p>
          <a:p>
            <a:pPr lvl="1"/>
            <a:r>
              <a:rPr lang="en-US" dirty="0"/>
              <a:t>Planar Manipulator</a:t>
            </a:r>
          </a:p>
          <a:p>
            <a:pPr lvl="1"/>
            <a:r>
              <a:rPr lang="en-US" dirty="0"/>
              <a:t>Simulation Running Robots</a:t>
            </a:r>
          </a:p>
          <a:p>
            <a:endParaRPr lang="en-US" dirty="0"/>
          </a:p>
          <a:p>
            <a:r>
              <a:rPr lang="en-US" dirty="0"/>
              <a:t>Design For Legged Locomotion</a:t>
            </a:r>
          </a:p>
          <a:p>
            <a:pPr lvl="1"/>
            <a:r>
              <a:rPr lang="en-US" dirty="0"/>
              <a:t>Increase efficiency using flexible links</a:t>
            </a:r>
          </a:p>
          <a:p>
            <a:pPr lvl="1"/>
            <a:r>
              <a:rPr lang="en-US" dirty="0"/>
              <a:t>Utilize elastic joints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531E0-10AE-4E3A-9896-F5A1BCB82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97072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CFDADA89-C8C3-4F31-87E6-8C66F6272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7" y="1484415"/>
            <a:ext cx="9369778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83094-E05E-4B87-BAFE-A22BEDCCD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D30009-EDAB-4075-9B02-E4EB6E04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D62476-6BD0-48BD-A3EC-D0D04DB8B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93" y="1484415"/>
            <a:ext cx="739422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60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2E67-8F48-4375-9D7A-0DA8B696A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Monopode</a:t>
            </a:r>
            <a:r>
              <a:rPr lang="en-US" dirty="0"/>
              <a:t> Jumping System</a:t>
            </a:r>
          </a:p>
        </p:txBody>
      </p:sp>
      <p:pic>
        <p:nvPicPr>
          <p:cNvPr id="6" name="Content Placeholder 5" descr="A picture containing icon&#10;&#10;Description automatically generated">
            <a:extLst>
              <a:ext uri="{FF2B5EF4-FFF2-40B4-BE49-F238E27FC236}">
                <a16:creationId xmlns:a16="http://schemas.microsoft.com/office/drawing/2014/main" id="{143BB2B9-961E-497F-A22A-794F87444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925" y="792809"/>
            <a:ext cx="2578613" cy="53858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E46F5-1FDD-4F41-9566-5CA9BC0C9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14</a:t>
            </a:fld>
            <a:endParaRPr lang="en-US" alt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36E9DD-729E-440C-9E71-0114010AF7AE}"/>
              </a:ext>
            </a:extLst>
          </p:cNvPr>
          <p:cNvGrpSpPr/>
          <p:nvPr/>
        </p:nvGrpSpPr>
        <p:grpSpPr>
          <a:xfrm>
            <a:off x="1427262" y="2904698"/>
            <a:ext cx="4762500" cy="1932388"/>
            <a:chOff x="1521808" y="2671095"/>
            <a:chExt cx="4762500" cy="193238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154C992-98C0-49E9-A879-C4CBED8C4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21808" y="2671095"/>
              <a:ext cx="4762500" cy="58102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0869DF7-97FE-4160-AF87-47F2746F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69571" y="3889108"/>
              <a:ext cx="2466975" cy="714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715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36B61-3E4E-47FE-A501-A092BA08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Monopode</a:t>
            </a:r>
            <a:r>
              <a:rPr lang="en-US" dirty="0"/>
              <a:t>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F1CA9-4D77-4C1E-938A-23101DFE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7" name="Content Placeholder 5" descr="A picture containing icon&#10;&#10;Description automatically generated">
            <a:extLst>
              <a:ext uri="{FF2B5EF4-FFF2-40B4-BE49-F238E27FC236}">
                <a16:creationId xmlns:a16="http://schemas.microsoft.com/office/drawing/2014/main" id="{FA944C9D-4A8D-409F-BB99-7176E3F52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125" y="793075"/>
            <a:ext cx="2578613" cy="5385827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83AAC5-A0DC-4805-AEAC-B26FD8F91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9" y="1688196"/>
            <a:ext cx="5941370" cy="34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921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9C23-77B5-42B8-9803-BD2F3DCE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2C8E-74A6-4EC7-BC06-ABC8BB2C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Motivation for Work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Reinforcement Learning Overview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Related Work</a:t>
            </a:r>
          </a:p>
          <a:p>
            <a:r>
              <a:rPr lang="en-US" sz="3600" dirty="0" err="1">
                <a:solidFill>
                  <a:schemeClr val="tx1">
                    <a:alpha val="25000"/>
                  </a:schemeClr>
                </a:solidFill>
              </a:rPr>
              <a:t>Monopode</a:t>
            </a:r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 System Overview</a:t>
            </a:r>
          </a:p>
          <a:p>
            <a:r>
              <a:rPr lang="en-US" sz="3600" dirty="0"/>
              <a:t>Learning Efficient Jumping Strategies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Learning Mechanical Design Parameters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Concurrent Design with RL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Future Research Enabled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2EAC9-C225-47FE-B046-39EDB5A51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034464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8B93A-7D98-4C3B-870A-1B8D383B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Efficient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40723-1EE0-48A8-88BA-783DC39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69F5F3-7AF5-42DA-82CC-E7135D7DF3F7}"/>
              </a:ext>
            </a:extLst>
          </p:cNvPr>
          <p:cNvSpPr/>
          <p:nvPr/>
        </p:nvSpPr>
        <p:spPr bwMode="auto">
          <a:xfrm>
            <a:off x="1679153" y="1352550"/>
            <a:ext cx="1762547" cy="1179512"/>
          </a:xfrm>
          <a:prstGeom prst="roundRect">
            <a:avLst>
              <a:gd name="adj" fmla="val 16749"/>
            </a:avLst>
          </a:prstGeom>
          <a:gradFill flip="none" rotWithShape="1">
            <a:gsLst>
              <a:gs pos="0">
                <a:srgbClr val="FFFFFF">
                  <a:alpha val="25000"/>
                </a:srgb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AC0AC4-45AA-4871-86D5-BCE8154FD458}"/>
              </a:ext>
            </a:extLst>
          </p:cNvPr>
          <p:cNvSpPr/>
          <p:nvPr/>
        </p:nvSpPr>
        <p:spPr bwMode="auto">
          <a:xfrm>
            <a:off x="5275611" y="1352550"/>
            <a:ext cx="1762547" cy="1179512"/>
          </a:xfrm>
          <a:prstGeom prst="roundRect">
            <a:avLst>
              <a:gd name="adj" fmla="val 16749"/>
            </a:avLst>
          </a:prstGeom>
          <a:gradFill flip="none" rotWithShape="1">
            <a:gsLst>
              <a:gs pos="0">
                <a:srgbClr val="FFFFFF">
                  <a:alpha val="25000"/>
                </a:srgb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68ABD91-5806-4F6A-B304-2F38A17AB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6453" y="906363"/>
            <a:ext cx="8859093" cy="64349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9D0AFB-E4B9-4ED6-8967-21BB269F461B}"/>
                  </a:ext>
                </a:extLst>
              </p14:cNvPr>
              <p14:cNvContentPartPr/>
              <p14:nvPr/>
            </p14:nvContentPartPr>
            <p14:xfrm>
              <a:off x="875160" y="934200"/>
              <a:ext cx="9616680" cy="511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9D0AFB-E4B9-4ED6-8967-21BB269F46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800" y="924840"/>
                <a:ext cx="9635400" cy="51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1163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6FBB-2739-41CE-B857-13F932CEB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Hyperparameters</a:t>
            </a:r>
          </a:p>
        </p:txBody>
      </p:sp>
      <p:pic>
        <p:nvPicPr>
          <p:cNvPr id="6" name="Picture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58352EC-37C7-4002-942B-FF7441E439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05" r="-1990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ECB54-E239-4556-88F9-5B197DA7A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29143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A6F47-7074-4D66-91AB-C675B069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4469-8345-4B41-B1D8-8AD42A4E1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Observation Space</a:t>
            </a:r>
          </a:p>
          <a:p>
            <a:endParaRPr lang="en-US" dirty="0"/>
          </a:p>
          <a:p>
            <a:pPr marL="4465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Reward(s)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61EE6-B972-4464-A624-B0B04B4675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19</a:t>
            </a:fld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AC7060-943A-48B8-9135-D7835581C4A2}"/>
              </a:ext>
            </a:extLst>
          </p:cNvPr>
          <p:cNvGrpSpPr/>
          <p:nvPr/>
        </p:nvGrpSpPr>
        <p:grpSpPr>
          <a:xfrm>
            <a:off x="329100" y="5497998"/>
            <a:ext cx="5053928" cy="914096"/>
            <a:chOff x="471038" y="1376784"/>
            <a:chExt cx="5053928" cy="9140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E6D746-7112-432D-9738-36C54C4818BF}"/>
                </a:ext>
              </a:extLst>
            </p:cNvPr>
            <p:cNvSpPr txBox="1"/>
            <p:nvPr/>
          </p:nvSpPr>
          <p:spPr>
            <a:xfrm>
              <a:off x="471038" y="1376784"/>
              <a:ext cx="1475883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70" b="1" dirty="0"/>
                <a:t>High</a:t>
              </a:r>
            </a:p>
            <a:p>
              <a:pPr algn="ctr"/>
              <a:r>
                <a:rPr lang="en-US" sz="2670" b="1" dirty="0"/>
                <a:t>Reward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C15D2F0-F875-47D6-AD46-227B62818A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75166" y="1833832"/>
              <a:ext cx="1278542" cy="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1C2548F-C46A-45F2-A2ED-4B584AA8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81953" y="1648095"/>
              <a:ext cx="1243013" cy="37147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79ABB2-1EC8-4891-A9F9-EF439ABAC1C8}"/>
              </a:ext>
            </a:extLst>
          </p:cNvPr>
          <p:cNvGrpSpPr/>
          <p:nvPr/>
        </p:nvGrpSpPr>
        <p:grpSpPr>
          <a:xfrm>
            <a:off x="5917686" y="5462127"/>
            <a:ext cx="5944984" cy="985838"/>
            <a:chOff x="6242511" y="1441001"/>
            <a:chExt cx="5944984" cy="9858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6CA92B-D08B-47C1-9441-F7C36481AACC}"/>
                </a:ext>
              </a:extLst>
            </p:cNvPr>
            <p:cNvSpPr txBox="1"/>
            <p:nvPr/>
          </p:nvSpPr>
          <p:spPr>
            <a:xfrm>
              <a:off x="6242511" y="1476872"/>
              <a:ext cx="1556787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70" b="1" dirty="0"/>
                <a:t>Efficient</a:t>
              </a:r>
            </a:p>
            <a:p>
              <a:pPr algn="ctr"/>
              <a:r>
                <a:rPr lang="en-US" sz="2670" b="1" dirty="0"/>
                <a:t>Reward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19C0A71-AA2C-424C-9281-A1200F39E85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68263" y="1933920"/>
              <a:ext cx="1278542" cy="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C535550-B263-465B-BA0D-1D07FD71C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15770" y="1441001"/>
              <a:ext cx="2371725" cy="985838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318ED1D8-CD89-48DA-A78C-2811C8172E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8756" y="1900674"/>
            <a:ext cx="1614488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BE54CE0-54DD-4720-B377-6DDF3F54FA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81487" y="3973817"/>
            <a:ext cx="3629025" cy="457200"/>
          </a:xfrm>
          <a:prstGeom prst="rect">
            <a:avLst/>
          </a:prstGeom>
        </p:spPr>
      </p:pic>
      <p:pic>
        <p:nvPicPr>
          <p:cNvPr id="17" name="Content Placeholder 5" descr="A picture containing icon&#10;&#10;Description automatically generated">
            <a:extLst>
              <a:ext uri="{FF2B5EF4-FFF2-40B4-BE49-F238E27FC236}">
                <a16:creationId xmlns:a16="http://schemas.microsoft.com/office/drawing/2014/main" id="{6A4EEBEA-3FEC-44C6-BEA0-33841C74F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8834" y="1795403"/>
            <a:ext cx="1882906" cy="39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18F0A8-8C08-44DD-883A-437B8DD622ED}"/>
                  </a:ext>
                </a:extLst>
              </p14:cNvPr>
              <p14:cNvContentPartPr/>
              <p14:nvPr/>
            </p14:nvContentPartPr>
            <p14:xfrm>
              <a:off x="10262880" y="5794560"/>
              <a:ext cx="1680840" cy="716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18F0A8-8C08-44DD-883A-437B8DD622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53520" y="5785200"/>
                <a:ext cx="1699560" cy="73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64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0.11342 -0.217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4" y="-108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9C23-77B5-42B8-9803-BD2F3DCE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2C8E-74A6-4EC7-BC06-ABC8BB2C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Motivation for Work</a:t>
            </a:r>
          </a:p>
          <a:p>
            <a:r>
              <a:rPr lang="en-US" sz="3600" dirty="0"/>
              <a:t>Reinforcement Learning Overview</a:t>
            </a:r>
          </a:p>
          <a:p>
            <a:r>
              <a:rPr lang="en-US" sz="3600" dirty="0"/>
              <a:t>Related Work</a:t>
            </a:r>
          </a:p>
          <a:p>
            <a:r>
              <a:rPr lang="en-US" sz="3600" dirty="0" err="1"/>
              <a:t>Monopode</a:t>
            </a:r>
            <a:r>
              <a:rPr lang="en-US" sz="3600" dirty="0"/>
              <a:t> System Overview</a:t>
            </a:r>
          </a:p>
          <a:p>
            <a:r>
              <a:rPr lang="en-US" sz="3600" dirty="0"/>
              <a:t>Learning Efficient Jumping Strategies</a:t>
            </a:r>
          </a:p>
          <a:p>
            <a:r>
              <a:rPr lang="en-US" sz="3600" dirty="0"/>
              <a:t>Learning Mechanical Design Parameters</a:t>
            </a:r>
          </a:p>
          <a:p>
            <a:r>
              <a:rPr lang="en-US" sz="3600" dirty="0"/>
              <a:t>Concurrent Design with RL</a:t>
            </a:r>
          </a:p>
          <a:p>
            <a:r>
              <a:rPr lang="en-US" sz="3600" dirty="0"/>
              <a:t>Future Research Enabled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2EAC9-C225-47FE-B046-39EDB5A51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595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4C50-64AD-4A1A-9F6F-09143B29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Different 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83F6B-FD13-41A9-B270-8324DB3B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95B627-8437-4762-9C23-C313C8981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582" y="1915993"/>
            <a:ext cx="5003671" cy="32918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9E1B6D-F1BB-46C6-9423-40D4FA37BF62}"/>
              </a:ext>
            </a:extLst>
          </p:cNvPr>
          <p:cNvSpPr txBox="1"/>
          <p:nvPr/>
        </p:nvSpPr>
        <p:spPr>
          <a:xfrm>
            <a:off x="1406254" y="5207833"/>
            <a:ext cx="3018329" cy="91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70" b="1" dirty="0"/>
              <a:t>Single Jump</a:t>
            </a:r>
          </a:p>
          <a:p>
            <a:pPr algn="ctr"/>
            <a:r>
              <a:rPr lang="en-US" sz="2670" b="1" dirty="0"/>
              <a:t>Command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BF1E42-5E47-42D9-9BA4-968EF8127B54}"/>
              </a:ext>
            </a:extLst>
          </p:cNvPr>
          <p:cNvCxnSpPr>
            <a:cxnSpLocks/>
          </p:cNvCxnSpPr>
          <p:nvPr/>
        </p:nvCxnSpPr>
        <p:spPr bwMode="auto">
          <a:xfrm>
            <a:off x="6096000" y="1145285"/>
            <a:ext cx="0" cy="5355528"/>
          </a:xfrm>
          <a:prstGeom prst="line">
            <a:avLst/>
          </a:prstGeom>
          <a:solidFill>
            <a:srgbClr val="BBE0E3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70D9A3-6D00-4596-9CA1-3C2B9D4FB66D}"/>
              </a:ext>
            </a:extLst>
          </p:cNvPr>
          <p:cNvSpPr txBox="1"/>
          <p:nvPr/>
        </p:nvSpPr>
        <p:spPr>
          <a:xfrm>
            <a:off x="7749399" y="5207833"/>
            <a:ext cx="3018329" cy="935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70" b="1" dirty="0"/>
              <a:t>Stutter Jump</a:t>
            </a:r>
          </a:p>
          <a:p>
            <a:pPr algn="ctr"/>
            <a:r>
              <a:rPr lang="en-US" sz="2670" b="1" dirty="0"/>
              <a:t>Command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53D9F5-F311-4143-97E4-656CA71DF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3145" y="1937562"/>
            <a:ext cx="5830836" cy="32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21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A3A1-BB3F-4C3F-B3E2-63F37826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Jumping Input</a:t>
            </a:r>
          </a:p>
        </p:txBody>
      </p:sp>
      <p:pic>
        <p:nvPicPr>
          <p:cNvPr id="6" name="Picture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116E121B-F48A-4D19-9BC5-75F76F3D114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2" r="-1840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9D7D6-0DC3-473B-A91B-A52FE9E3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50254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AEEE-32BB-49F5-8CB0-527EA17F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Jumping Height</a:t>
            </a:r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85593213-3E8E-4F98-9DFB-0FC8E0CB36A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29" r="-18429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6CF42-B5FD-481A-8822-6179107D2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41307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0AF6-BDE3-49DA-A1DC-A45AA642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Jumping Efficiency</a:t>
            </a:r>
          </a:p>
        </p:txBody>
      </p:sp>
      <p:pic>
        <p:nvPicPr>
          <p:cNvPr id="6" name="Picture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6BE0B6C-568E-41CA-98FA-CF3E49EB654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2" r="-1840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330CD-84CB-40B6-A61D-F7B8CD30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625672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C3E0-CDEC-4D0D-937E-0A555841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Single Jumping Input</a:t>
            </a:r>
          </a:p>
        </p:txBody>
      </p:sp>
      <p:pic>
        <p:nvPicPr>
          <p:cNvPr id="6" name="Picture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1972EA5-EBA1-492A-ABC4-1EF6F7726F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2" r="-1840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7E739-C914-40FA-B4DF-81913B85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24666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AAE00-D6A3-45BA-8B5D-1EE807F8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Single Jumping Height</a:t>
            </a:r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338A07D4-BA51-4F44-B901-3B94B000C94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2" r="-1840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CB2B2-266F-4C75-BCF4-BB4C7D91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711991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4A16-5E92-4D46-9F24-99F97D5E5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Stutter Jumping Input</a:t>
            </a:r>
          </a:p>
        </p:txBody>
      </p:sp>
      <p:pic>
        <p:nvPicPr>
          <p:cNvPr id="6" name="Picture Placeholder 5" descr="Chart&#10;&#10;Description automatically generated with low confidence">
            <a:extLst>
              <a:ext uri="{FF2B5EF4-FFF2-40B4-BE49-F238E27FC236}">
                <a16:creationId xmlns:a16="http://schemas.microsoft.com/office/drawing/2014/main" id="{BFF4A8D8-0147-434E-9028-3168402269C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2" r="-1840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39377-680E-47F4-8C49-DA1E75D7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167535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A805A-7B2C-4E2F-84D6-43857FF8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Stutter Jumping Height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C08BF-EB72-4EF6-8DFA-02E65B377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8" name="Picture Placeholder 7" descr="Chart&#10;&#10;Description automatically generated">
            <a:extLst>
              <a:ext uri="{FF2B5EF4-FFF2-40B4-BE49-F238E27FC236}">
                <a16:creationId xmlns:a16="http://schemas.microsoft.com/office/drawing/2014/main" id="{60715428-2BA1-4F5E-8BE9-D4F858AB226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175693067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23DE-1BB7-4D9E-A613-54727370A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Input</a:t>
            </a:r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211CA193-7153-4118-893D-0C69C3FDFF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2" r="-1840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E2F42-DF1A-4B8A-A2DE-BCDEF042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763697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9FF4-E9BC-4A5F-B521-80F8571A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Response</a:t>
            </a:r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B8D075EF-D230-4ADC-990D-D32FEC073D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2" r="-1840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8C72A-2D89-43E7-8D1B-AE32C9FF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61763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0C7-E4D4-4432-973B-6FA177BF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Legged Robotic Systems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9D855-3AA8-415E-9377-070C933E1E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5320A-2157-4429-8B44-4357FC34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5" name="atlas_video">
            <a:hlinkClick r:id="" action="ppaction://media"/>
            <a:extLst>
              <a:ext uri="{FF2B5EF4-FFF2-40B4-BE49-F238E27FC236}">
                <a16:creationId xmlns:a16="http://schemas.microsoft.com/office/drawing/2014/main" id="{D17D27AA-AE4C-43F1-9D26-C5A322E86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996553"/>
            <a:ext cx="9753600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B1525-C885-4775-B23C-C15F0E5984FC}"/>
              </a:ext>
            </a:extLst>
          </p:cNvPr>
          <p:cNvSpPr txBox="1"/>
          <p:nvPr/>
        </p:nvSpPr>
        <p:spPr>
          <a:xfrm>
            <a:off x="0" y="6611779"/>
            <a:ext cx="61117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Atlas | Partners in Parkour - YouTube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82461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EF1E-DE3A-4D52-81E4-A7588072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Stutter Jumping Efficiency</a:t>
            </a:r>
          </a:p>
        </p:txBody>
      </p:sp>
      <p:pic>
        <p:nvPicPr>
          <p:cNvPr id="6" name="Picture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FB9C289-57BC-4833-B4FC-4A6AD95820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2" r="-18402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C0808-1C7D-4F69-9325-0882DE43F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589096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 descr="Chart&#10;&#10;Description automatically generated with low confidence">
            <a:extLst>
              <a:ext uri="{FF2B5EF4-FFF2-40B4-BE49-F238E27FC236}">
                <a16:creationId xmlns:a16="http://schemas.microsoft.com/office/drawing/2014/main" id="{D68903FF-B35F-4BA5-BE36-58B75777D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2" r="-18402"/>
          <a:stretch/>
        </p:blipFill>
        <p:spPr>
          <a:xfrm>
            <a:off x="-1031674" y="1886607"/>
            <a:ext cx="8416031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AE4A6-0CA2-4AA6-8FF6-33E1E2D4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Jumping Response</a:t>
            </a:r>
          </a:p>
        </p:txBody>
      </p:sp>
      <p:pic>
        <p:nvPicPr>
          <p:cNvPr id="7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8571D0-5451-44D0-893E-EF33CE69F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12" y="1962614"/>
            <a:ext cx="4152277" cy="39627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88462-EBA0-437D-ACCE-1A946A6406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E44E7-8FFF-455A-A11B-EA704A141CA1}"/>
              </a:ext>
            </a:extLst>
          </p:cNvPr>
          <p:cNvSpPr/>
          <p:nvPr/>
        </p:nvSpPr>
        <p:spPr bwMode="auto">
          <a:xfrm>
            <a:off x="6555091" y="3715407"/>
            <a:ext cx="640080" cy="457200"/>
          </a:xfrm>
          <a:prstGeom prst="rightArrow">
            <a:avLst/>
          </a:prstGeom>
          <a:solidFill>
            <a:schemeClr val="bg2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3786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5DE8-EB08-45C1-B11B-1045D2DC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Diagrams</a:t>
            </a:r>
          </a:p>
        </p:txBody>
      </p:sp>
      <p:pic>
        <p:nvPicPr>
          <p:cNvPr id="6" name="Picture Placeholder 5" descr="Shape, arrow&#10;&#10;Description automatically generated">
            <a:extLst>
              <a:ext uri="{FF2B5EF4-FFF2-40B4-BE49-F238E27FC236}">
                <a16:creationId xmlns:a16="http://schemas.microsoft.com/office/drawing/2014/main" id="{E14CDB52-2F36-459F-A357-EC487519E8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47" r="-29447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3DDDA-3AD8-45C9-B4C9-658B21D8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144050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BBC0A-A534-4092-8F53-1CB870DB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Diagram Timing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58C67-A516-4FEA-BAA7-091454C7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1FC35AA-018A-463D-96AE-B908C3006D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1915" b="-11915"/>
          <a:stretch/>
        </p:blipFill>
        <p:spPr/>
      </p:pic>
    </p:spTree>
    <p:extLst>
      <p:ext uri="{BB962C8B-B14F-4D97-AF65-F5344CB8AC3E}">
        <p14:creationId xmlns:p14="http://schemas.microsoft.com/office/powerpoint/2010/main" val="392632598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9CEA-ADA7-4B6F-BB62-3724809E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Diagram Full</a:t>
            </a:r>
          </a:p>
        </p:txBody>
      </p:sp>
      <p:pic>
        <p:nvPicPr>
          <p:cNvPr id="6" name="Picture Placeholder 5" descr="Line chart&#10;&#10;Description automatically generated with low confidence">
            <a:extLst>
              <a:ext uri="{FF2B5EF4-FFF2-40B4-BE49-F238E27FC236}">
                <a16:creationId xmlns:a16="http://schemas.microsoft.com/office/drawing/2014/main" id="{1CB7F959-0077-4E31-9F17-E30509CBB5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266" r="-52266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64ED9-D1A5-48B8-AFB5-E68C43C2F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73274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C623-8C18-44C5-A7F3-DE3849BDD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7000A-58AA-44DB-BA0D-5064DDF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35</a:t>
            </a:fld>
            <a:endParaRPr lang="en-US" altLang="en-US"/>
          </a:p>
        </p:txBody>
      </p:sp>
      <p:pic>
        <p:nvPicPr>
          <p:cNvPr id="10" name="Picture Placeholder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F157A5A-4394-4496-9F36-417D553D262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87" r="-16287"/>
          <a:stretch/>
        </p:blipFill>
        <p:spPr/>
      </p:pic>
    </p:spTree>
    <p:extLst>
      <p:ext uri="{BB962C8B-B14F-4D97-AF65-F5344CB8AC3E}">
        <p14:creationId xmlns:p14="http://schemas.microsoft.com/office/powerpoint/2010/main" val="425206894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BCD9-62EA-4C0C-962E-5211CBA6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Response</a:t>
            </a:r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6DCB61BF-7D8B-4EEA-84FF-E3640AFDB0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89" r="-16589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4472F-C187-4013-9262-806E00D0F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598039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9C23-77B5-42B8-9803-BD2F3DCE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2C8E-74A6-4EC7-BC06-ABC8BB2C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Motivation for Work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Reinforcement Learning Overview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Related Work</a:t>
            </a:r>
          </a:p>
          <a:p>
            <a:r>
              <a:rPr lang="en-US" sz="3600" dirty="0" err="1">
                <a:solidFill>
                  <a:schemeClr val="tx1">
                    <a:alpha val="25000"/>
                  </a:schemeClr>
                </a:solidFill>
              </a:rPr>
              <a:t>Monopode</a:t>
            </a:r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 System Overview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Learning Efficient Jumping Strategies</a:t>
            </a:r>
          </a:p>
          <a:p>
            <a:r>
              <a:rPr lang="en-US" sz="3600" dirty="0"/>
              <a:t>Learning Mechanical Design Parameters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Concurrent Design with RL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Future Research Enabled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2EAC9-C225-47FE-B046-39EDB5A51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25689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EBDB2-AD08-4402-A663-BE0E6E8D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86002-9BF9-4429-8A00-4DA512AB6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C6CE4D-9AB0-4C07-A5C9-2933C25CD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7" y="1484415"/>
            <a:ext cx="9369778" cy="4572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399A3B-AD9A-475B-BE09-89D7BDF94102}"/>
              </a:ext>
            </a:extLst>
          </p:cNvPr>
          <p:cNvSpPr/>
          <p:nvPr/>
        </p:nvSpPr>
        <p:spPr bwMode="auto">
          <a:xfrm>
            <a:off x="834953" y="3083443"/>
            <a:ext cx="1878419" cy="1403498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C33E50-B26C-424C-B8DF-3469F81CF4A4}"/>
              </a:ext>
            </a:extLst>
          </p:cNvPr>
          <p:cNvGrpSpPr/>
          <p:nvPr/>
        </p:nvGrpSpPr>
        <p:grpSpPr>
          <a:xfrm>
            <a:off x="2863778" y="3493705"/>
            <a:ext cx="1878419" cy="581026"/>
            <a:chOff x="2863778" y="3514725"/>
            <a:chExt cx="1878419" cy="5810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4A2C827-97C2-4B3B-A308-A242EC07C12F}"/>
                </a:ext>
              </a:extLst>
            </p:cNvPr>
            <p:cNvSpPr/>
            <p:nvPr/>
          </p:nvSpPr>
          <p:spPr bwMode="auto">
            <a:xfrm>
              <a:off x="2863778" y="3514725"/>
              <a:ext cx="1878419" cy="581026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N W3" charset="0"/>
                <a:cs typeface="ヒラギノ角ゴ ProN W3" charset="0"/>
                <a:sym typeface="Arial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3025CCB-2F34-4F3C-823F-46FFFBE36B7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863778" y="3552825"/>
              <a:ext cx="1848716" cy="495300"/>
            </a:xfrm>
            <a:prstGeom prst="line">
              <a:avLst/>
            </a:prstGeom>
            <a:solidFill>
              <a:srgbClr val="BBE0E3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62317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71FD-9AFE-4F24-9FEF-E8C62332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Mechanical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F3240-31C2-4852-859F-80321D76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B1AE92-AD6B-4EB1-B51D-00D6DA4A5E26}"/>
              </a:ext>
            </a:extLst>
          </p:cNvPr>
          <p:cNvSpPr/>
          <p:nvPr/>
        </p:nvSpPr>
        <p:spPr bwMode="auto">
          <a:xfrm>
            <a:off x="396777" y="2281238"/>
            <a:ext cx="1191518" cy="800100"/>
          </a:xfrm>
          <a:prstGeom prst="roundRect">
            <a:avLst>
              <a:gd name="adj" fmla="val 16749"/>
            </a:avLst>
          </a:prstGeom>
          <a:gradFill flip="none" rotWithShape="1">
            <a:gsLst>
              <a:gs pos="0">
                <a:srgbClr val="FFFFFF">
                  <a:alpha val="25000"/>
                </a:srgb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4B0F52-C9F6-421B-B8DC-D348DE808651}"/>
              </a:ext>
            </a:extLst>
          </p:cNvPr>
          <p:cNvSpPr/>
          <p:nvPr/>
        </p:nvSpPr>
        <p:spPr bwMode="auto">
          <a:xfrm>
            <a:off x="3192366" y="2281238"/>
            <a:ext cx="1191518" cy="800100"/>
          </a:xfrm>
          <a:prstGeom prst="roundRect">
            <a:avLst>
              <a:gd name="adj" fmla="val 16749"/>
            </a:avLst>
          </a:prstGeom>
          <a:gradFill flip="none" rotWithShape="1">
            <a:gsLst>
              <a:gs pos="0">
                <a:srgbClr val="FFFFFF">
                  <a:alpha val="25000"/>
                </a:srgb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B8069B-EC10-411B-BD22-B02680E233C5}"/>
              </a:ext>
            </a:extLst>
          </p:cNvPr>
          <p:cNvSpPr/>
          <p:nvPr/>
        </p:nvSpPr>
        <p:spPr bwMode="auto">
          <a:xfrm>
            <a:off x="4475480" y="2981960"/>
            <a:ext cx="668020" cy="4013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2A7FFF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F31179-1FA8-4692-821A-3C88AD915794}"/>
              </a:ext>
            </a:extLst>
          </p:cNvPr>
          <p:cNvSpPr/>
          <p:nvPr/>
        </p:nvSpPr>
        <p:spPr bwMode="auto">
          <a:xfrm>
            <a:off x="1542574" y="4556085"/>
            <a:ext cx="1690845" cy="401321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2A7FFF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19" name="Picture Placeholder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54B942-0847-4CCA-945A-86994D88B6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946" b="-31946"/>
          <a:stretch/>
        </p:blipFill>
        <p:spPr/>
      </p:pic>
    </p:spTree>
    <p:extLst>
      <p:ext uri="{BB962C8B-B14F-4D97-AF65-F5344CB8AC3E}">
        <p14:creationId xmlns:p14="http://schemas.microsoft.com/office/powerpoint/2010/main" val="1657296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0B98-1C00-4054-81BF-988D2392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01285-56A3-45A4-8B6A-1EB5A7642EC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CC2BC-FC67-43C6-9F11-804AE223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6" name="wildCat">
            <a:hlinkClick r:id="" action="ppaction://media"/>
            <a:extLst>
              <a:ext uri="{FF2B5EF4-FFF2-40B4-BE49-F238E27FC236}">
                <a16:creationId xmlns:a16="http://schemas.microsoft.com/office/drawing/2014/main" id="{33DEA39A-E9C9-4EDE-A288-FF7D4DBAF3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600.022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996553"/>
            <a:ext cx="9753600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7B423C-2E00-4049-965A-F7BED41E3557}"/>
              </a:ext>
            </a:extLst>
          </p:cNvPr>
          <p:cNvSpPr txBox="1"/>
          <p:nvPr/>
        </p:nvSpPr>
        <p:spPr>
          <a:xfrm>
            <a:off x="0" y="6612434"/>
            <a:ext cx="6109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Introducing </a:t>
            </a:r>
            <a:r>
              <a:rPr lang="en-US" sz="1000" dirty="0" err="1">
                <a:hlinkClick r:id="rId6"/>
              </a:rPr>
              <a:t>WildCat</a:t>
            </a:r>
            <a:r>
              <a:rPr lang="en-US" sz="1000" dirty="0">
                <a:hlinkClick r:id="rId6"/>
              </a:rPr>
              <a:t>. - YouTube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21532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B2FF-9EA6-43D1-A5E4-0F15C382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CE4EE-2645-4199-A33B-AD903AF1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40</a:t>
            </a:fld>
            <a:endParaRPr lang="en-US" altLang="en-US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344DE4AB-92B7-46F4-9D21-6F860E4C8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5" y="2251987"/>
            <a:ext cx="1313383" cy="2743200"/>
          </a:xfrm>
          <a:prstGeom prst="rect">
            <a:avLst/>
          </a:prstGeom>
          <a:ln w="38100"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086EB1F-B760-4631-A830-3423DD4F5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540" y="2251987"/>
            <a:ext cx="41148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2B71C7-4B26-4ABC-B23E-CF791DC2E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879" y="2252535"/>
            <a:ext cx="5002613" cy="2742103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6B596B51-5B1B-471B-96E7-D7E543BE5C6D}"/>
              </a:ext>
            </a:extLst>
          </p:cNvPr>
          <p:cNvSpPr/>
          <p:nvPr/>
        </p:nvSpPr>
        <p:spPr bwMode="auto">
          <a:xfrm>
            <a:off x="1749685" y="3394987"/>
            <a:ext cx="457200" cy="45720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A15D7761-EEE8-49BE-A9DB-1EE24B5403EB}"/>
              </a:ext>
            </a:extLst>
          </p:cNvPr>
          <p:cNvSpPr/>
          <p:nvPr/>
        </p:nvSpPr>
        <p:spPr bwMode="auto">
          <a:xfrm>
            <a:off x="7030717" y="3394987"/>
            <a:ext cx="457200" cy="4572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00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863A4-2AAB-4247-B8B8-3447685C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Hyperparameters</a:t>
            </a:r>
          </a:p>
        </p:txBody>
      </p:sp>
      <p:pic>
        <p:nvPicPr>
          <p:cNvPr id="7" name="Picture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F86340-71D5-4494-AF5A-3FB6A95FA1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05" r="-1990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A67EC-A19B-4368-B213-9FF08B69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73456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F0D3-1899-49B0-90E0-627580F2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Gym 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4E457-7FFC-4316-8EE2-B4742D6E0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Action Space</a:t>
            </a:r>
          </a:p>
          <a:p>
            <a:endParaRPr lang="en-US" dirty="0"/>
          </a:p>
          <a:p>
            <a:pPr marL="4465" indent="0">
              <a:buNone/>
            </a:pPr>
            <a:endParaRPr lang="en-US" dirty="0"/>
          </a:p>
          <a:p>
            <a:pPr marL="4465" indent="0">
              <a:buNone/>
            </a:pPr>
            <a:endParaRPr lang="en-US" dirty="0"/>
          </a:p>
          <a:p>
            <a:r>
              <a:rPr lang="en-US" dirty="0"/>
              <a:t>Environment Observation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Reward(s)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619F2-08FF-4AEF-B780-7D8EA07814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42</a:t>
            </a:fld>
            <a:endParaRPr lang="en-US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FC2AA7-434D-4B90-8569-276D274061E0}"/>
              </a:ext>
            </a:extLst>
          </p:cNvPr>
          <p:cNvGrpSpPr/>
          <p:nvPr/>
        </p:nvGrpSpPr>
        <p:grpSpPr>
          <a:xfrm>
            <a:off x="6016049" y="5575045"/>
            <a:ext cx="5811279" cy="939832"/>
            <a:chOff x="5882373" y="5459414"/>
            <a:chExt cx="5811279" cy="939832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37EBF5D7-7376-431E-B205-2F41ACB7E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3044" y="5459414"/>
              <a:ext cx="2580608" cy="939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93DE66-4ACA-42B2-B2E7-82C107502DF2}"/>
                </a:ext>
              </a:extLst>
            </p:cNvPr>
            <p:cNvSpPr txBox="1"/>
            <p:nvPr/>
          </p:nvSpPr>
          <p:spPr>
            <a:xfrm>
              <a:off x="5882373" y="5472282"/>
              <a:ext cx="1749839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70" b="1" dirty="0"/>
                <a:t>Specified</a:t>
              </a:r>
            </a:p>
            <a:p>
              <a:pPr algn="ctr"/>
              <a:r>
                <a:rPr lang="en-US" sz="2670" b="1" dirty="0"/>
                <a:t>Reward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AD13165-5821-4448-AE1C-0DF1EF820C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85264" y="5929330"/>
              <a:ext cx="914400" cy="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5824A42-089E-4CA4-BD85-4C25EC86D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3846720"/>
            <a:ext cx="3571875" cy="7143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0AE6DC3-5816-4530-93DA-A7891C27D949}"/>
              </a:ext>
            </a:extLst>
          </p:cNvPr>
          <p:cNvGrpSpPr/>
          <p:nvPr/>
        </p:nvGrpSpPr>
        <p:grpSpPr>
          <a:xfrm>
            <a:off x="99191" y="5587913"/>
            <a:ext cx="5215020" cy="914096"/>
            <a:chOff x="99191" y="5587913"/>
            <a:chExt cx="5215020" cy="9140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B8E516-E39F-4698-B40A-611B2C3A06DD}"/>
                </a:ext>
              </a:extLst>
            </p:cNvPr>
            <p:cNvSpPr txBox="1"/>
            <p:nvPr/>
          </p:nvSpPr>
          <p:spPr>
            <a:xfrm>
              <a:off x="99191" y="5587913"/>
              <a:ext cx="1475883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70" b="1" dirty="0"/>
                <a:t>High</a:t>
              </a:r>
            </a:p>
            <a:p>
              <a:pPr algn="ctr"/>
              <a:r>
                <a:rPr lang="en-US" sz="2670" b="1" dirty="0"/>
                <a:t>Reward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740E0EE-C6D3-496B-9ECF-C017182A15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53472" y="6044961"/>
              <a:ext cx="914400" cy="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7" name="Picture 1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0ADE019B-A655-464F-8CC7-5DA9C78B7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023" y="5825886"/>
              <a:ext cx="2262188" cy="43815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58E7B41-3220-486F-BADA-25B574A571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4" y="1957347"/>
            <a:ext cx="9086850" cy="438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2AA985-8CEE-41DE-A472-89E5DEA2E81B}"/>
                  </a:ext>
                </a:extLst>
              </p14:cNvPr>
              <p14:cNvContentPartPr/>
              <p14:nvPr/>
            </p14:nvContentPartPr>
            <p14:xfrm>
              <a:off x="4007880" y="3359520"/>
              <a:ext cx="4365720" cy="1382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2AA985-8CEE-41DE-A472-89E5DEA2E8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8520" y="3350160"/>
                <a:ext cx="4384440" cy="14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907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27E2-6ADA-4754-8CD2-B4989529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E34A-FD0E-4AA2-96BB-6EE0EC32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B24AB4E-21C8-4E17-B89C-4631A72ECF0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3849" r="-33849"/>
          <a:stretch/>
        </p:blipFill>
        <p:spPr/>
      </p:pic>
    </p:spTree>
    <p:extLst>
      <p:ext uri="{BB962C8B-B14F-4D97-AF65-F5344CB8AC3E}">
        <p14:creationId xmlns:p14="http://schemas.microsoft.com/office/powerpoint/2010/main" val="285121460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B522-C6BE-400C-B2CB-D52ED7C7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Reward vs.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B89F5-0732-48EB-A3BA-D8B65517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10" name="Picture Placeholder 9" descr="Chart&#10;&#10;Description automatically generated">
            <a:extLst>
              <a:ext uri="{FF2B5EF4-FFF2-40B4-BE49-F238E27FC236}">
                <a16:creationId xmlns:a16="http://schemas.microsoft.com/office/drawing/2014/main" id="{E7CD3B0E-19C8-4074-B616-141C2B86219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243372517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9AB2-2823-468D-80B8-8CE3FE61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Spring Constant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9AFF9-D388-44EB-8086-3BB999D01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8" name="Picture Placeholder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C244823-7164-45FA-A621-3A6BF108BF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35188381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6EDA-CB59-455F-A810-A7EADFEF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Damping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5B2CA-EAE3-4F12-A01B-2DB877F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8" name="Picture Placeholder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66F0B84-63F5-407A-9592-6A038E7C3C3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90" r="-18590"/>
          <a:stretch/>
        </p:blipFill>
        <p:spPr/>
      </p:pic>
    </p:spTree>
    <p:extLst>
      <p:ext uri="{BB962C8B-B14F-4D97-AF65-F5344CB8AC3E}">
        <p14:creationId xmlns:p14="http://schemas.microsoft.com/office/powerpoint/2010/main" val="63144641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6DA9-1F90-4458-A129-77F3B183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Height vs.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43E21-D5C9-4189-89C5-1BBB67CE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8" name="Picture Placeholder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2AD473B-1637-4CE8-A0EB-5DA5833175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90" r="-18590"/>
          <a:stretch/>
        </p:blipFill>
        <p:spPr/>
      </p:pic>
    </p:spTree>
    <p:extLst>
      <p:ext uri="{BB962C8B-B14F-4D97-AF65-F5344CB8AC3E}">
        <p14:creationId xmlns:p14="http://schemas.microsoft.com/office/powerpoint/2010/main" val="191308459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10BD5-0AE7-4F50-B8BC-3F278DF4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Design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28D51-89D9-4589-B4AF-71B1009A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9" name="Picture Placeholder 8" descr="Chart&#10;&#10;Description automatically generated">
            <a:extLst>
              <a:ext uri="{FF2B5EF4-FFF2-40B4-BE49-F238E27FC236}">
                <a16:creationId xmlns:a16="http://schemas.microsoft.com/office/drawing/2014/main" id="{F9B81C23-3ED0-4D04-8C00-8C8057A9F68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7" r="-18477"/>
          <a:stretch/>
        </p:blipFill>
        <p:spPr/>
      </p:pic>
    </p:spTree>
    <p:extLst>
      <p:ext uri="{BB962C8B-B14F-4D97-AF65-F5344CB8AC3E}">
        <p14:creationId xmlns:p14="http://schemas.microsoft.com/office/powerpoint/2010/main" val="402428427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FFF1-4F79-434F-BEA2-6AF33BAB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Design Performance</a:t>
            </a:r>
          </a:p>
        </p:txBody>
      </p:sp>
      <p:pic>
        <p:nvPicPr>
          <p:cNvPr id="6" name="Picture Placeholder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F4B45DF-9A7C-4ADC-8286-4A325328FF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31371-C2EE-4ABE-802F-817B8B8F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09548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0EE6-5649-4D7E-8DF1-3BC337FA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Legged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6489E-945B-4D28-9949-5A172CDF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EA5E26-4C68-4258-8947-E3E347FC7D0C}"/>
              </a:ext>
            </a:extLst>
          </p:cNvPr>
          <p:cNvSpPr txBox="1">
            <a:spLocks noChangeArrowheads="1"/>
          </p:cNvSpPr>
          <p:nvPr/>
        </p:nvSpPr>
        <p:spPr>
          <a:xfrm>
            <a:off x="406301" y="1014413"/>
            <a:ext cx="4381682" cy="4962061"/>
          </a:xfrm>
          <a:prstGeom prst="rect">
            <a:avLst/>
          </a:prstGeom>
        </p:spPr>
        <p:txBody>
          <a:bodyPr/>
          <a:lstStyle>
            <a:lvl1pPr marL="227699" indent="-223234" algn="l" rtl="0" eaLnBrk="1" fontAlgn="base" hangingPunct="1">
              <a:spcBef>
                <a:spcPts val="633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672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685329" indent="-223234" algn="l" rtl="0" eaLnBrk="1" fontAlgn="base" hangingPunct="1">
              <a:spcBef>
                <a:spcPts val="562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-"/>
              <a:defRPr sz="2391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097197" indent="-178587" algn="l" rtl="0" eaLnBrk="1" fontAlgn="base" hangingPunct="1">
              <a:spcBef>
                <a:spcPts val="492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Ø"/>
              <a:defRPr sz="1969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510180" indent="-133941" algn="l" rtl="0" eaLnBrk="1" fontAlgn="base" hangingPunct="1">
              <a:spcBef>
                <a:spcPts val="422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§"/>
              <a:defRPr sz="1687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1966694" indent="-133941" algn="l" rtl="0" eaLnBrk="1" fontAlgn="base" hangingPunct="1">
              <a:spcBef>
                <a:spcPts val="352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547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288151" indent="-133941" algn="l" rtl="0" eaLnBrk="1" fontAlgn="base" hangingPunct="1">
              <a:spcBef>
                <a:spcPts val="352"/>
              </a:spcBef>
              <a:spcAft>
                <a:spcPct val="0"/>
              </a:spcAft>
              <a:buSzPct val="125000"/>
              <a:buFont typeface="Arial" charset="0"/>
              <a:buChar char="•"/>
              <a:defRPr sz="1547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2609608" indent="-133941" algn="l" rtl="0" eaLnBrk="1" fontAlgn="base" hangingPunct="1">
              <a:spcBef>
                <a:spcPts val="352"/>
              </a:spcBef>
              <a:spcAft>
                <a:spcPct val="0"/>
              </a:spcAft>
              <a:buSzPct val="125000"/>
              <a:buFont typeface="Arial" charset="0"/>
              <a:buChar char="•"/>
              <a:defRPr sz="1547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2931066" indent="-133941" algn="l" rtl="0" eaLnBrk="1" fontAlgn="base" hangingPunct="1">
              <a:spcBef>
                <a:spcPts val="352"/>
              </a:spcBef>
              <a:spcAft>
                <a:spcPct val="0"/>
              </a:spcAft>
              <a:buSzPct val="125000"/>
              <a:buFont typeface="Arial" charset="0"/>
              <a:buChar char="•"/>
              <a:defRPr sz="1547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3252523" indent="-133941" algn="l" rtl="0" eaLnBrk="1" fontAlgn="base" hangingPunct="1">
              <a:spcBef>
                <a:spcPts val="352"/>
              </a:spcBef>
              <a:spcAft>
                <a:spcPct val="0"/>
              </a:spcAft>
              <a:buSzPct val="125000"/>
              <a:buFont typeface="Arial" charset="0"/>
              <a:buChar char="•"/>
              <a:defRPr sz="1547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altLang="en-US" kern="0" dirty="0"/>
              <a:t>Pros</a:t>
            </a:r>
          </a:p>
          <a:p>
            <a:pPr lvl="1"/>
            <a:r>
              <a:rPr lang="en-US" altLang="en-US" kern="0" dirty="0"/>
              <a:t>Increases in efficiency</a:t>
            </a:r>
          </a:p>
          <a:p>
            <a:pPr lvl="1"/>
            <a:r>
              <a:rPr lang="en-US" altLang="en-US" kern="0" dirty="0"/>
              <a:t>Better stability through adaptability</a:t>
            </a:r>
          </a:p>
          <a:p>
            <a:pPr lvl="1"/>
            <a:r>
              <a:rPr lang="en-US" altLang="en-US" kern="0" dirty="0"/>
              <a:t>Higher performance </a:t>
            </a:r>
          </a:p>
          <a:p>
            <a:pPr lvl="2"/>
            <a:r>
              <a:rPr lang="en-US" altLang="en-US" kern="0" dirty="0"/>
              <a:t>Running speed</a:t>
            </a:r>
          </a:p>
          <a:p>
            <a:pPr lvl="2"/>
            <a:r>
              <a:rPr lang="en-US" altLang="en-US" kern="0" dirty="0"/>
              <a:t>Jumping height</a:t>
            </a:r>
          </a:p>
          <a:p>
            <a:r>
              <a:rPr lang="en-US" altLang="en-US" kern="0" dirty="0"/>
              <a:t>Cons</a:t>
            </a:r>
          </a:p>
          <a:p>
            <a:pPr lvl="1"/>
            <a:r>
              <a:rPr lang="en-US" altLang="en-US" kern="0" dirty="0"/>
              <a:t>Difficult to define models for due to nonlinearities </a:t>
            </a:r>
          </a:p>
          <a:p>
            <a:pPr lvl="1"/>
            <a:r>
              <a:rPr lang="en-US" altLang="en-US" kern="0" dirty="0"/>
              <a:t>Challenging to create controllers for</a:t>
            </a:r>
          </a:p>
          <a:p>
            <a:pPr lvl="1"/>
            <a:endParaRPr lang="en-US" altLang="en-US" kern="0" dirty="0"/>
          </a:p>
          <a:p>
            <a:pPr lvl="1"/>
            <a:endParaRPr lang="en-US" altLang="en-US" kern="0" dirty="0"/>
          </a:p>
        </p:txBody>
      </p:sp>
      <p:pic>
        <p:nvPicPr>
          <p:cNvPr id="8" name="quad_dollyshot_besidecamera_trimmed">
            <a:hlinkClick r:id="" action="ppaction://media"/>
            <a:extLst>
              <a:ext uri="{FF2B5EF4-FFF2-40B4-BE49-F238E27FC236}">
                <a16:creationId xmlns:a16="http://schemas.microsoft.com/office/drawing/2014/main" id="{3BA9FF41-95AB-46AC-8C55-BC4F1F2EA4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78.88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8178" y="1819981"/>
            <a:ext cx="6827521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49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A330-2497-4CC8-9DCC-BFB95945C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Designs Learned</a:t>
            </a:r>
          </a:p>
        </p:txBody>
      </p:sp>
      <p:pic>
        <p:nvPicPr>
          <p:cNvPr id="6" name="Picture Placeholder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3A32CF5-B1C4-4D65-BAFE-086462E80F9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16" r="-40716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67DE0-0E8B-4969-A66D-A2ABFD04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47816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49C23-77B5-42B8-9803-BD2F3DCE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2C8E-74A6-4EC7-BC06-ABC8BB2C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Motivation for Work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Reinforcement Learning Overview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Related Work</a:t>
            </a:r>
          </a:p>
          <a:p>
            <a:r>
              <a:rPr lang="en-US" sz="3600" dirty="0" err="1">
                <a:solidFill>
                  <a:schemeClr val="tx1">
                    <a:alpha val="25000"/>
                  </a:schemeClr>
                </a:solidFill>
              </a:rPr>
              <a:t>Monopode</a:t>
            </a:r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 System Overview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Learning Efficient Jumping Strategies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Learning Mechanical Design Parameters</a:t>
            </a:r>
          </a:p>
          <a:p>
            <a:r>
              <a:rPr lang="en-US" sz="3600" dirty="0"/>
              <a:t>Concurrent Design with RL</a:t>
            </a:r>
          </a:p>
          <a:p>
            <a:r>
              <a:rPr lang="en-US" sz="3600" dirty="0">
                <a:solidFill>
                  <a:schemeClr val="tx1">
                    <a:alpha val="25000"/>
                  </a:schemeClr>
                </a:solidFill>
              </a:rPr>
              <a:t>Future Research Enabled</a:t>
            </a: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2EAC9-C225-47FE-B046-39EDB5A51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00855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5CE5FC-4F16-4E17-B27B-74752F268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7" y="1484415"/>
            <a:ext cx="9369778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FCDE5-FA7F-4BEC-A96C-47383A51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0589D-BD3D-430E-82A3-5263F65C3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52</a:t>
            </a:fld>
            <a:endParaRPr lang="en-US" alt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D1621F-A816-43C2-B853-4131D2AE8CC8}"/>
              </a:ext>
            </a:extLst>
          </p:cNvPr>
          <p:cNvSpPr/>
          <p:nvPr/>
        </p:nvSpPr>
        <p:spPr bwMode="auto">
          <a:xfrm>
            <a:off x="834953" y="3083443"/>
            <a:ext cx="1878419" cy="1403498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E301D4-1316-4A69-A234-6BE8F7D125E3}"/>
              </a:ext>
            </a:extLst>
          </p:cNvPr>
          <p:cNvSpPr/>
          <p:nvPr/>
        </p:nvSpPr>
        <p:spPr bwMode="auto">
          <a:xfrm>
            <a:off x="2906182" y="3496733"/>
            <a:ext cx="1684867" cy="57573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83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C1C29B8-879A-465E-9139-364CA560E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666" y="1014727"/>
            <a:ext cx="9488667" cy="548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83D49-7404-45C9-9FE4-D5635DD3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C35D-0983-4C7B-9E1B-F0D5E1B4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6F4B00E-97F1-40E1-8BD9-CE124CAEBCCA}"/>
              </a:ext>
            </a:extLst>
          </p:cNvPr>
          <p:cNvSpPr/>
          <p:nvPr/>
        </p:nvSpPr>
        <p:spPr bwMode="auto">
          <a:xfrm>
            <a:off x="8445360" y="3785330"/>
            <a:ext cx="228600" cy="228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886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52 -0.00093 L 0.12188 0.00092 L 0.12344 0.32407 L -0.30416 0.3287 L -0.3026 0.07592 L -0.4552 0.07592 L -0.4552 -0.24352 L -0.33906 -0.23148 L -0.26562 -0.23148 L -0.15833 -0.24167 C -0.1582 -0.19306 -0.15807 -0.14421 -0.15781 -0.09537 L -0.10416 -0.08704 C -0.10442 -0.0581 -0.10455 -0.02917 -0.10468 1.48148E-6 L -0.00052 -0.00093 Z " pathEditMode="relative" ptsTypes="AAAAAAAAAAAAAA">
                                      <p:cBhvr>
                                        <p:cTn id="10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A782484-2F9B-4A34-A219-40FC19B230B3}"/>
              </a:ext>
            </a:extLst>
          </p:cNvPr>
          <p:cNvGrpSpPr/>
          <p:nvPr/>
        </p:nvGrpSpPr>
        <p:grpSpPr>
          <a:xfrm>
            <a:off x="1351666" y="1014727"/>
            <a:ext cx="9488667" cy="5485771"/>
            <a:chOff x="1351666" y="1014727"/>
            <a:chExt cx="9488667" cy="548577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4BF4B47-E077-4F67-8C20-9D2DE2632592}"/>
                </a:ext>
              </a:extLst>
            </p:cNvPr>
            <p:cNvSpPr/>
            <p:nvPr/>
          </p:nvSpPr>
          <p:spPr bwMode="auto">
            <a:xfrm>
              <a:off x="5982232" y="2128311"/>
              <a:ext cx="1309687" cy="263525"/>
            </a:xfrm>
            <a:prstGeom prst="roundRect">
              <a:avLst>
                <a:gd name="adj" fmla="val 31046"/>
              </a:avLst>
            </a:prstGeom>
            <a:gradFill flip="none" rotWithShape="1">
              <a:gsLst>
                <a:gs pos="0">
                  <a:schemeClr val="bg1">
                    <a:alpha val="25000"/>
                  </a:schemeClr>
                </a:gs>
                <a:gs pos="100000">
                  <a:srgbClr val="FF0000">
                    <a:alpha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N W3" charset="0"/>
                <a:cs typeface="ヒラギノ角ゴ ProN W3" charset="0"/>
                <a:sym typeface="Arial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BE345C-A2C1-445B-B6A7-1C163AD76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1666" y="1014727"/>
              <a:ext cx="9488667" cy="548577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383D49-7404-45C9-9FE4-D5635DD3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C35D-0983-4C7B-9E1B-F0D5E1B4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54</a:t>
            </a:fld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5580FD-1893-4E3F-8C5D-4C720D0E3A95}"/>
              </a:ext>
            </a:extLst>
          </p:cNvPr>
          <p:cNvGrpSpPr/>
          <p:nvPr/>
        </p:nvGrpSpPr>
        <p:grpSpPr>
          <a:xfrm>
            <a:off x="6240925" y="2797441"/>
            <a:ext cx="1151293" cy="664374"/>
            <a:chOff x="6240925" y="2797441"/>
            <a:chExt cx="1151293" cy="66437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D102DCF-87F4-4A4B-A254-599847BEFA5B}"/>
                </a:ext>
              </a:extLst>
            </p:cNvPr>
            <p:cNvSpPr/>
            <p:nvPr/>
          </p:nvSpPr>
          <p:spPr bwMode="auto">
            <a:xfrm>
              <a:off x="6259145" y="2809504"/>
              <a:ext cx="761321" cy="639084"/>
            </a:xfrm>
            <a:prstGeom prst="roundRect">
              <a:avLst>
                <a:gd name="adj" fmla="val 11664"/>
              </a:avLst>
            </a:prstGeom>
            <a:gradFill flip="none" rotWithShape="1">
              <a:gsLst>
                <a:gs pos="0">
                  <a:srgbClr val="FFFFFF">
                    <a:alpha val="25000"/>
                  </a:srgbClr>
                </a:gs>
                <a:gs pos="100000">
                  <a:srgbClr val="2A7FFF">
                    <a:alpha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N W3" charset="0"/>
                <a:cs typeface="ヒラギノ角ゴ ProN W3" charset="0"/>
                <a:sym typeface="Arial" charset="0"/>
              </a:endParaRPr>
            </a:p>
          </p:txBody>
        </p:sp>
        <p:pic>
          <p:nvPicPr>
            <p:cNvPr id="16" name="Picture 1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39355EB-05BC-486E-83F2-A4F7B7EA5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925" y="2797441"/>
              <a:ext cx="1151293" cy="664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566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75026 0.636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13" y="318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6F51448-90AD-42FF-A5EC-CFDB7285D62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11" r="-9111"/>
          <a:stretch/>
        </p:blipFill>
        <p:spPr>
          <a:xfrm>
            <a:off x="381000" y="963613"/>
            <a:ext cx="11287125" cy="55197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83D49-7404-45C9-9FE4-D5635DD3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C35D-0983-4C7B-9E1B-F0D5E1B4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55</a:t>
            </a:fld>
            <a:endParaRPr lang="en-US" alt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38BEA55-7A13-4DC0-9EA7-30A874058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9993" y="4394041"/>
            <a:ext cx="13716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3BD0503-6F4F-42FD-A3EA-C2CC8D30BC7C}"/>
              </a:ext>
            </a:extLst>
          </p:cNvPr>
          <p:cNvGrpSpPr/>
          <p:nvPr/>
        </p:nvGrpSpPr>
        <p:grpSpPr>
          <a:xfrm>
            <a:off x="6240925" y="2797441"/>
            <a:ext cx="1151293" cy="664374"/>
            <a:chOff x="6240925" y="2797441"/>
            <a:chExt cx="1151293" cy="66437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8829F19-0F83-4AAC-BE88-F3D8BA892E21}"/>
                </a:ext>
              </a:extLst>
            </p:cNvPr>
            <p:cNvSpPr/>
            <p:nvPr/>
          </p:nvSpPr>
          <p:spPr bwMode="auto">
            <a:xfrm>
              <a:off x="6259145" y="2809504"/>
              <a:ext cx="761321" cy="639084"/>
            </a:xfrm>
            <a:prstGeom prst="roundRect">
              <a:avLst>
                <a:gd name="adj" fmla="val 11664"/>
              </a:avLst>
            </a:prstGeom>
            <a:gradFill flip="none" rotWithShape="1">
              <a:gsLst>
                <a:gs pos="0">
                  <a:srgbClr val="FFFFFF">
                    <a:alpha val="25000"/>
                  </a:srgbClr>
                </a:gs>
                <a:gs pos="100000">
                  <a:srgbClr val="2A7FFF">
                    <a:alpha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N W3" charset="0"/>
                <a:cs typeface="ヒラギノ角ゴ ProN W3" charset="0"/>
                <a:sym typeface="Arial" charset="0"/>
              </a:endParaRPr>
            </a:p>
          </p:txBody>
        </p:sp>
        <p:pic>
          <p:nvPicPr>
            <p:cNvPr id="15" name="Picture 1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5A8DFA45-D36C-43A0-A830-AFC747834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925" y="2797441"/>
              <a:ext cx="1151293" cy="664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6940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5.55112E-17 L 0.18881 -5.55112E-17 C 0.27331 -5.55112E-17 0.37761 0.11435 0.37761 0.20741 L 0.37761 0.4148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0" y="2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761 0.41481 L 0.26511 0.2465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3D49-7404-45C9-9FE4-D5635DD3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CC35D-0983-4C7B-9E1B-F0D5E1B4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56</a:t>
            </a:fld>
            <a:endParaRPr lang="en-US" altLang="en-US"/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DF52AA41-97E8-48F4-ACDD-B61426B88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05" y="2998288"/>
            <a:ext cx="656691" cy="1371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29129AD-2319-402E-B412-5688B041E146}"/>
              </a:ext>
            </a:extLst>
          </p:cNvPr>
          <p:cNvGrpSpPr/>
          <p:nvPr/>
        </p:nvGrpSpPr>
        <p:grpSpPr>
          <a:xfrm>
            <a:off x="1351666" y="1014727"/>
            <a:ext cx="9488667" cy="5485771"/>
            <a:chOff x="1351666" y="1014727"/>
            <a:chExt cx="9488667" cy="548577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CB1701A-0DFF-4E29-9759-EFEE400A6BDC}"/>
                </a:ext>
              </a:extLst>
            </p:cNvPr>
            <p:cNvSpPr/>
            <p:nvPr/>
          </p:nvSpPr>
          <p:spPr bwMode="auto">
            <a:xfrm>
              <a:off x="5982232" y="2128311"/>
              <a:ext cx="1309687" cy="263525"/>
            </a:xfrm>
            <a:prstGeom prst="roundRect">
              <a:avLst>
                <a:gd name="adj" fmla="val 31046"/>
              </a:avLst>
            </a:prstGeom>
            <a:gradFill flip="none" rotWithShape="1">
              <a:gsLst>
                <a:gs pos="0">
                  <a:schemeClr val="bg1">
                    <a:alpha val="25000"/>
                  </a:schemeClr>
                </a:gs>
                <a:gs pos="100000">
                  <a:srgbClr val="FF0000">
                    <a:alpha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N W3" charset="0"/>
                <a:cs typeface="ヒラギノ角ゴ ProN W3" charset="0"/>
                <a:sym typeface="Arial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4AF4D44-F4BA-45F2-9CBF-694313FB5068}"/>
                </a:ext>
              </a:extLst>
            </p:cNvPr>
            <p:cNvSpPr/>
            <p:nvPr/>
          </p:nvSpPr>
          <p:spPr bwMode="auto">
            <a:xfrm>
              <a:off x="6256414" y="2812146"/>
              <a:ext cx="761321" cy="639084"/>
            </a:xfrm>
            <a:prstGeom prst="roundRect">
              <a:avLst>
                <a:gd name="adj" fmla="val 11664"/>
              </a:avLst>
            </a:prstGeom>
            <a:gradFill flip="none" rotWithShape="1">
              <a:gsLst>
                <a:gs pos="0">
                  <a:srgbClr val="FFFFFF">
                    <a:alpha val="25000"/>
                  </a:srgbClr>
                </a:gs>
                <a:gs pos="100000">
                  <a:srgbClr val="2A7FFF">
                    <a:alpha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N W3" charset="0"/>
                <a:cs typeface="ヒラギノ角ゴ ProN W3" charset="0"/>
                <a:sym typeface="Arial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9AB967-52D3-4648-BCE0-4A6204A9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51666" y="1014727"/>
              <a:ext cx="9488667" cy="5485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259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0.04883 1.48148E-6 C 0.0707 1.48148E-6 0.09779 0.09606 0.09779 0.1743 L 0.09779 0.3486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3" y="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857 0.63611 L 0 2.96296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22" y="-3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79 0.34861 L 0.00391 0.0923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-1282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C8C6-0D79-4051-829E-DA841668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Concurrent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58E16-13BE-4B3E-9D3D-817BB28F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57</a:t>
            </a:fld>
            <a:endParaRPr lang="en-US" alt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650C31-90EC-4251-A278-853E346C0BA1}"/>
              </a:ext>
            </a:extLst>
          </p:cNvPr>
          <p:cNvSpPr/>
          <p:nvPr/>
        </p:nvSpPr>
        <p:spPr bwMode="auto">
          <a:xfrm>
            <a:off x="4422776" y="2101850"/>
            <a:ext cx="1339850" cy="885825"/>
          </a:xfrm>
          <a:prstGeom prst="roundRect">
            <a:avLst>
              <a:gd name="adj" fmla="val 12963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E55B00-9B77-4D21-A3E7-890DF34A8A33}"/>
              </a:ext>
            </a:extLst>
          </p:cNvPr>
          <p:cNvSpPr/>
          <p:nvPr/>
        </p:nvSpPr>
        <p:spPr bwMode="auto">
          <a:xfrm>
            <a:off x="5415915" y="3198494"/>
            <a:ext cx="274320" cy="287655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2A7FFF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0505BD5-DA65-45FC-84C9-3D290F7F4B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07" r="-14307" b="7801"/>
          <a:stretch/>
        </p:blipFill>
        <p:spPr>
          <a:xfrm>
            <a:off x="452437" y="1196634"/>
            <a:ext cx="11287125" cy="508805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A6A749F-0ACE-4DA2-B199-255894F94A5F}"/>
                  </a:ext>
                </a:extLst>
              </p14:cNvPr>
              <p14:cNvContentPartPr/>
              <p14:nvPr/>
            </p14:nvContentPartPr>
            <p14:xfrm>
              <a:off x="1083960" y="974160"/>
              <a:ext cx="7180560" cy="5128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A6A749F-0ACE-4DA2-B199-255894F94A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4600" y="964800"/>
                <a:ext cx="7199280" cy="51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975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4EBB-1E67-456C-81FD-F618A083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F594-C6F3-4C77-A56C-4E3E2060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58</a:t>
            </a:fld>
            <a:endParaRPr lang="en-US" altLang="en-US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C91C9D-0786-49A4-819D-201A81B89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2" y="1990710"/>
            <a:ext cx="5350835" cy="36576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81F4C270-868F-43A0-A43C-2F37F92E5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64" y="1990710"/>
            <a:ext cx="5350835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28EA43-C581-4C82-82D3-DA717091348E}"/>
              </a:ext>
            </a:extLst>
          </p:cNvPr>
          <p:cNvSpPr txBox="1"/>
          <p:nvPr/>
        </p:nvSpPr>
        <p:spPr>
          <a:xfrm>
            <a:off x="2201963" y="1217704"/>
            <a:ext cx="1810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Outer Loop: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516AA-F863-49F4-BEB5-AD7798CD3853}"/>
              </a:ext>
            </a:extLst>
          </p:cNvPr>
          <p:cNvSpPr txBox="1"/>
          <p:nvPr/>
        </p:nvSpPr>
        <p:spPr>
          <a:xfrm>
            <a:off x="8213588" y="1217704"/>
            <a:ext cx="174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Inner Loop:</a:t>
            </a:r>
          </a:p>
        </p:txBody>
      </p:sp>
    </p:spTree>
    <p:extLst>
      <p:ext uri="{BB962C8B-B14F-4D97-AF65-F5344CB8AC3E}">
        <p14:creationId xmlns:p14="http://schemas.microsoft.com/office/powerpoint/2010/main" val="268081735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6E36-8D21-42BC-B6AA-8AD7E3B4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6FF37-6F7F-41F8-93AE-BA528816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59</a:t>
            </a:fld>
            <a:endParaRPr lang="en-US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ABE65C-4404-47CA-B00D-4BE4EDFEE23A}"/>
              </a:ext>
            </a:extLst>
          </p:cNvPr>
          <p:cNvGrpSpPr/>
          <p:nvPr/>
        </p:nvGrpSpPr>
        <p:grpSpPr>
          <a:xfrm>
            <a:off x="526640" y="5216109"/>
            <a:ext cx="3864522" cy="914096"/>
            <a:chOff x="329100" y="5497998"/>
            <a:chExt cx="3864522" cy="9140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10EA08-8013-4EB4-B7D8-84230A1BDC37}"/>
                </a:ext>
              </a:extLst>
            </p:cNvPr>
            <p:cNvSpPr txBox="1"/>
            <p:nvPr/>
          </p:nvSpPr>
          <p:spPr>
            <a:xfrm>
              <a:off x="329100" y="5497998"/>
              <a:ext cx="1475883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70" b="1" dirty="0"/>
                <a:t>High</a:t>
              </a:r>
            </a:p>
            <a:p>
              <a:pPr algn="ctr"/>
              <a:r>
                <a:rPr lang="en-US" sz="2670" b="1" dirty="0"/>
                <a:t>Reward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A98B4BC-605E-490E-8D10-97C3F1D7BC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4465" y="5955046"/>
              <a:ext cx="914400" cy="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877DBB1-1BF1-4D0D-802A-37CBB11E9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50609" y="5769309"/>
              <a:ext cx="1243013" cy="37147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AF708D-5DE4-4592-8448-4DC14680A696}"/>
              </a:ext>
            </a:extLst>
          </p:cNvPr>
          <p:cNvSpPr txBox="1"/>
          <p:nvPr/>
        </p:nvSpPr>
        <p:spPr>
          <a:xfrm>
            <a:off x="1118630" y="1366515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 Controller: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9DE11-00F9-4453-B2B8-127F18727993}"/>
              </a:ext>
            </a:extLst>
          </p:cNvPr>
          <p:cNvSpPr txBox="1"/>
          <p:nvPr/>
        </p:nvSpPr>
        <p:spPr>
          <a:xfrm>
            <a:off x="7480069" y="1366514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 Design: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D2DF1-077B-466C-B30C-E1EADA0FE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2" y="4048681"/>
            <a:ext cx="3729038" cy="39528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449BCD8-3048-4C47-B328-D95D4FFB2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32" y="2600320"/>
            <a:ext cx="1785938" cy="395288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8D68472A-9633-4BF8-87BD-17D3FAFAD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386" y="3927074"/>
            <a:ext cx="3571875" cy="7143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874FA-6967-4C7D-981C-D97A29CE9CE7}"/>
              </a:ext>
            </a:extLst>
          </p:cNvPr>
          <p:cNvGrpSpPr/>
          <p:nvPr/>
        </p:nvGrpSpPr>
        <p:grpSpPr>
          <a:xfrm>
            <a:off x="6156182" y="5216109"/>
            <a:ext cx="4884282" cy="914096"/>
            <a:chOff x="6032189" y="5216109"/>
            <a:chExt cx="4884282" cy="9140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E4C550-F00A-437F-822A-DBCB52A3D203}"/>
                </a:ext>
              </a:extLst>
            </p:cNvPr>
            <p:cNvSpPr txBox="1"/>
            <p:nvPr/>
          </p:nvSpPr>
          <p:spPr>
            <a:xfrm>
              <a:off x="6032189" y="5216109"/>
              <a:ext cx="1475883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70" b="1" dirty="0"/>
                <a:t>High</a:t>
              </a:r>
            </a:p>
            <a:p>
              <a:pPr algn="ctr"/>
              <a:r>
                <a:rPr lang="en-US" sz="2670" b="1" dirty="0"/>
                <a:t>Reward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0C93BAB-3F56-4F4F-B5E4-A8A96E8959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28345" y="5673157"/>
              <a:ext cx="914400" cy="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25" name="Picture 2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BB67B5FD-ECFC-4643-A6FE-3B2AB5699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283" y="5454082"/>
              <a:ext cx="2262188" cy="438150"/>
            </a:xfrm>
            <a:prstGeom prst="rect">
              <a:avLst/>
            </a:prstGeom>
          </p:spPr>
        </p:pic>
      </p:grpSp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04239908-DA65-4DD8-8082-2689CB900A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43" y="2296474"/>
            <a:ext cx="4286666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6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0623-FBB2-421C-AC93-64AD9186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Control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126A8-0CC1-4CE2-97EF-35299B70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6979219-DF25-4F16-898B-BF50FD8978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20" r="-9720"/>
          <a:stretch/>
        </p:blipFill>
        <p:spPr>
          <a:xfrm>
            <a:off x="2542565" y="1691640"/>
            <a:ext cx="7106869" cy="347472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85F34A-4BA6-4F4A-832A-B0D081D21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8210" y="2057400"/>
            <a:ext cx="841557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73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141 0.38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192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EF55-8671-4CC6-9CD5-52BB9631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Type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DC117D9-3D24-464D-8502-04B907637B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5" r="-605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CE14C-0573-46D5-B468-6680BF8CA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130103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C4FA-560E-4688-BD1B-D21AD716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4CCA1-ADCB-4ACB-BE5D-658828D6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61</a:t>
            </a:fld>
            <a:endParaRPr lang="en-US" altLang="en-US"/>
          </a:p>
        </p:txBody>
      </p:sp>
      <p:pic>
        <p:nvPicPr>
          <p:cNvPr id="8" name="Picture Placeholder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E0F882E-9F22-465B-8859-A73A6A54EC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56853620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404-A1D0-4BE1-9E21-D35DF61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Spring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F8E4D-E87B-407F-AEF6-E31BBA3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62</a:t>
            </a:fld>
            <a:endParaRPr lang="en-US" altLang="en-US"/>
          </a:p>
        </p:txBody>
      </p:sp>
      <p:pic>
        <p:nvPicPr>
          <p:cNvPr id="8" name="Picture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73FDC11-053E-45F4-943D-A86DB76551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342861566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404-A1D0-4BE1-9E21-D35DF61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Damping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F8E4D-E87B-407F-AEF6-E31BBA3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63</a:t>
            </a:fld>
            <a:endParaRPr lang="en-US" altLang="en-US"/>
          </a:p>
        </p:txBody>
      </p:sp>
      <p:pic>
        <p:nvPicPr>
          <p:cNvPr id="7" name="Picture Placeholder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1CD1072-A1F4-4618-9907-9ED4E8839D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27967599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404-A1D0-4BE1-9E21-D35DF61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F8E4D-E87B-407F-AEF6-E31BBA3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64</a:t>
            </a:fld>
            <a:endParaRPr lang="en-US" altLang="en-US"/>
          </a:p>
        </p:txBody>
      </p:sp>
      <p:pic>
        <p:nvPicPr>
          <p:cNvPr id="8" name="Picture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B9510307-90BD-4FE1-9181-0DB66A1004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115168519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404-A1D0-4BE1-9E21-D35DF61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F8E4D-E87B-407F-AEF6-E31BBA3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65</a:t>
            </a:fld>
            <a:endParaRPr lang="en-US" altLang="en-US"/>
          </a:p>
        </p:txBody>
      </p:sp>
      <p:pic>
        <p:nvPicPr>
          <p:cNvPr id="7" name="Picture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0C8EC933-2B1E-4273-A12F-C90F60CBA34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25562832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C4FA-560E-4688-BD1B-D21AD716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Reward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4CCA1-ADCB-4ACB-BE5D-658828D6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66</a:t>
            </a:fld>
            <a:endParaRPr lang="en-US" altLang="en-US"/>
          </a:p>
        </p:txBody>
      </p:sp>
      <p:pic>
        <p:nvPicPr>
          <p:cNvPr id="7" name="Picture Placeholder 6" descr="Chart&#10;&#10;Description automatically generated">
            <a:extLst>
              <a:ext uri="{FF2B5EF4-FFF2-40B4-BE49-F238E27FC236}">
                <a16:creationId xmlns:a16="http://schemas.microsoft.com/office/drawing/2014/main" id="{EC34EA36-FE49-4BDF-9499-88B4E17DD5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03" r="-18703"/>
          <a:stretch/>
        </p:blipFill>
        <p:spPr/>
      </p:pic>
    </p:spTree>
    <p:extLst>
      <p:ext uri="{BB962C8B-B14F-4D97-AF65-F5344CB8AC3E}">
        <p14:creationId xmlns:p14="http://schemas.microsoft.com/office/powerpoint/2010/main" val="425905902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404-A1D0-4BE1-9E21-D35DF61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Spring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F8E4D-E87B-407F-AEF6-E31BBA3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67</a:t>
            </a:fld>
            <a:endParaRPr lang="en-US" altLang="en-US"/>
          </a:p>
        </p:txBody>
      </p:sp>
      <p:pic>
        <p:nvPicPr>
          <p:cNvPr id="7" name="Picture Placeholder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819033A-560D-4196-8FBC-F4321FE4BC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7" r="-18477"/>
          <a:stretch/>
        </p:blipFill>
        <p:spPr/>
      </p:pic>
    </p:spTree>
    <p:extLst>
      <p:ext uri="{BB962C8B-B14F-4D97-AF65-F5344CB8AC3E}">
        <p14:creationId xmlns:p14="http://schemas.microsoft.com/office/powerpoint/2010/main" val="20920989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404-A1D0-4BE1-9E21-D35DF61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Damping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F8E4D-E87B-407F-AEF6-E31BBA3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8" name="Picture Placeholder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B7B1865-14E3-495F-97AC-3CF319796B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39" r="-18439"/>
          <a:stretch/>
        </p:blipFill>
        <p:spPr/>
      </p:pic>
    </p:spTree>
    <p:extLst>
      <p:ext uri="{BB962C8B-B14F-4D97-AF65-F5344CB8AC3E}">
        <p14:creationId xmlns:p14="http://schemas.microsoft.com/office/powerpoint/2010/main" val="413197256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404-A1D0-4BE1-9E21-D35DF61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F8E4D-E87B-407F-AEF6-E31BBA3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69</a:t>
            </a:fld>
            <a:endParaRPr lang="en-US" altLang="en-US"/>
          </a:p>
        </p:txBody>
      </p:sp>
      <p:pic>
        <p:nvPicPr>
          <p:cNvPr id="7" name="Picture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D5EE9F79-50DB-4C92-AF52-45BB3B6D1C1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34869852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0623-FBB2-421C-AC93-64AD9186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 Control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126A8-0CC1-4CE2-97EF-35299B70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A55202-5C7F-4010-B857-645AAC3B4792}"/>
              </a:ext>
            </a:extLst>
          </p:cNvPr>
          <p:cNvSpPr/>
          <p:nvPr/>
        </p:nvSpPr>
        <p:spPr bwMode="auto">
          <a:xfrm>
            <a:off x="2308226" y="5430605"/>
            <a:ext cx="704850" cy="463550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2A7FFF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37CBFA9-FE1B-4AB2-B584-A5A480977AC5}"/>
              </a:ext>
            </a:extLst>
          </p:cNvPr>
          <p:cNvSpPr/>
          <p:nvPr/>
        </p:nvSpPr>
        <p:spPr bwMode="auto">
          <a:xfrm>
            <a:off x="4525256" y="1729739"/>
            <a:ext cx="2713744" cy="67532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2A7FFF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F04E6D-D304-4D3B-A9D0-B740D63B3571}"/>
              </a:ext>
            </a:extLst>
          </p:cNvPr>
          <p:cNvSpPr/>
          <p:nvPr/>
        </p:nvSpPr>
        <p:spPr bwMode="auto">
          <a:xfrm>
            <a:off x="2142513" y="6242080"/>
            <a:ext cx="1043600" cy="463550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41166F-6347-4900-843D-DFFD00003510}"/>
              </a:ext>
            </a:extLst>
          </p:cNvPr>
          <p:cNvSpPr/>
          <p:nvPr/>
        </p:nvSpPr>
        <p:spPr bwMode="auto">
          <a:xfrm>
            <a:off x="4980963" y="4453797"/>
            <a:ext cx="1803218" cy="67532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3AAFC31-8545-4A6E-87E9-34DA2B83E7C7}"/>
              </a:ext>
            </a:extLst>
          </p:cNvPr>
          <p:cNvSpPr/>
          <p:nvPr/>
        </p:nvSpPr>
        <p:spPr bwMode="auto">
          <a:xfrm>
            <a:off x="406300" y="5564749"/>
            <a:ext cx="550963" cy="257175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4D033A-B12B-415B-938C-804B176B15B9}"/>
              </a:ext>
            </a:extLst>
          </p:cNvPr>
          <p:cNvSpPr/>
          <p:nvPr/>
        </p:nvSpPr>
        <p:spPr bwMode="auto">
          <a:xfrm>
            <a:off x="3960007" y="5564749"/>
            <a:ext cx="686454" cy="257175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505886-9133-4A86-932D-0C5380F0AD1A}"/>
              </a:ext>
            </a:extLst>
          </p:cNvPr>
          <p:cNvSpPr/>
          <p:nvPr/>
        </p:nvSpPr>
        <p:spPr bwMode="auto">
          <a:xfrm>
            <a:off x="3186113" y="3198256"/>
            <a:ext cx="1281112" cy="45696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B2D1ED-3DE1-4886-A1E1-0F897E605AD0}"/>
              </a:ext>
            </a:extLst>
          </p:cNvPr>
          <p:cNvSpPr/>
          <p:nvPr/>
        </p:nvSpPr>
        <p:spPr bwMode="auto">
          <a:xfrm>
            <a:off x="8135882" y="2747672"/>
            <a:ext cx="939752" cy="45696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7030A0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41BC2AF-361B-405C-9689-A99AC3AA4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8" y="5374564"/>
            <a:ext cx="4207793" cy="1371600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6979219-DF25-4F16-898B-BF50FD8978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20" r="-9720"/>
          <a:stretch/>
        </p:blipFill>
        <p:spPr>
          <a:xfrm>
            <a:off x="2542565" y="1691640"/>
            <a:ext cx="7106869" cy="3474720"/>
          </a:xfr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6F5771-2C2A-4EAB-BE32-D501BE59AE26}"/>
              </a:ext>
            </a:extLst>
          </p:cNvPr>
          <p:cNvSpPr/>
          <p:nvPr/>
        </p:nvSpPr>
        <p:spPr bwMode="auto">
          <a:xfrm>
            <a:off x="6918324" y="3629025"/>
            <a:ext cx="1530351" cy="507999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523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2404-A1D0-4BE1-9E21-D35DF61C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Jumping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F8E4D-E87B-407F-AEF6-E31BBA3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70</a:t>
            </a:fld>
            <a:endParaRPr lang="en-US" altLang="en-US"/>
          </a:p>
        </p:txBody>
      </p:sp>
      <p:pic>
        <p:nvPicPr>
          <p:cNvPr id="8" name="Picture Placeholder 7" descr="Chart, surface chart&#10;&#10;Description automatically generated">
            <a:extLst>
              <a:ext uri="{FF2B5EF4-FFF2-40B4-BE49-F238E27FC236}">
                <a16:creationId xmlns:a16="http://schemas.microsoft.com/office/drawing/2014/main" id="{2788953C-FB16-428D-A7D7-6DBE132FD6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</p:spTree>
    <p:extLst>
      <p:ext uri="{BB962C8B-B14F-4D97-AF65-F5344CB8AC3E}">
        <p14:creationId xmlns:p14="http://schemas.microsoft.com/office/powerpoint/2010/main" val="263797752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9649-45F5-479B-AC01-CDA61148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Comparison</a:t>
            </a:r>
          </a:p>
        </p:txBody>
      </p:sp>
      <p:pic>
        <p:nvPicPr>
          <p:cNvPr id="6" name="Picture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DC580F6-2B2D-49B4-BDF9-2658622C68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0A192-BFC3-49BC-9708-E10D596B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84505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DB49-268C-4707-BCB2-2FB4D24E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Comparison</a:t>
            </a:r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66B15680-E5C9-4FF2-B1AD-EE4B16AB5C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15" r="-1851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128E2-432C-4CDF-9EAF-6DB9C83D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899056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D138-4D55-40C1-9B2E-01DD4915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677A0-B796-4A99-989C-02FF725A4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 for finding energy efficient jumping strategies </a:t>
            </a:r>
          </a:p>
          <a:p>
            <a:pPr lvl="1"/>
            <a:r>
              <a:rPr lang="en-US" dirty="0"/>
              <a:t>Energy efficiency scales with input complexity</a:t>
            </a:r>
          </a:p>
          <a:p>
            <a:pPr lvl="1"/>
            <a:r>
              <a:rPr lang="en-US" dirty="0"/>
              <a:t>Proper tuning of hyperparameters should lead to more consistent policies</a:t>
            </a:r>
          </a:p>
          <a:p>
            <a:r>
              <a:rPr lang="en-US" dirty="0"/>
              <a:t>Reinforcement learning can also be used to find mechanical parameters</a:t>
            </a:r>
          </a:p>
          <a:p>
            <a:pPr lvl="1"/>
            <a:r>
              <a:rPr lang="en-US" dirty="0"/>
              <a:t>Given a static control input</a:t>
            </a:r>
          </a:p>
          <a:p>
            <a:pPr lvl="1"/>
            <a:r>
              <a:rPr lang="en-US" dirty="0"/>
              <a:t>Different designs can be found to accomplish multiple tasks</a:t>
            </a:r>
          </a:p>
          <a:p>
            <a:r>
              <a:rPr lang="en-US" dirty="0"/>
              <a:t>A concurrent design architecture can be defined using RL as both the control and mechanical design optimizers</a:t>
            </a:r>
          </a:p>
          <a:p>
            <a:pPr lvl="1"/>
            <a:r>
              <a:rPr lang="en-US" dirty="0"/>
              <a:t>Changes to the implementation method can affect learning and performance</a:t>
            </a:r>
          </a:p>
          <a:p>
            <a:pPr lvl="1"/>
            <a:r>
              <a:rPr lang="en-US" dirty="0"/>
              <a:t>The mechanical update rate can make for a more difficult to learn policy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2BCBB-B166-4B87-B260-F267CE2F0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73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921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18E8-A645-40EC-95B0-B87D7100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Toy Systems</a:t>
            </a:r>
          </a:p>
        </p:txBody>
      </p:sp>
      <p:pic>
        <p:nvPicPr>
          <p:cNvPr id="6" name="Picture Placeholder 5" descr="A picture containing outdoor, street, sidewalk, curb&#10;&#10;Description automatically generated">
            <a:extLst>
              <a:ext uri="{FF2B5EF4-FFF2-40B4-BE49-F238E27FC236}">
                <a16:creationId xmlns:a16="http://schemas.microsoft.com/office/drawing/2014/main" id="{0C51C46C-9C10-4013-8CE2-E4916ACD6E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355" r="-86355"/>
          <a:stretch/>
        </p:blipFill>
        <p:spPr>
          <a:xfrm>
            <a:off x="4418611" y="1430571"/>
            <a:ext cx="9351145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3CE57-FBB2-48AB-A415-01D5BD17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74</a:t>
            </a:fld>
            <a:endParaRPr lang="en-US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893307B-CAD4-4FC9-A34C-49391CFBB97F}"/>
              </a:ext>
            </a:extLst>
          </p:cNvPr>
          <p:cNvSpPr/>
          <p:nvPr/>
        </p:nvSpPr>
        <p:spPr bwMode="auto">
          <a:xfrm>
            <a:off x="5165012" y="3479063"/>
            <a:ext cx="841013" cy="475013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9" name="Content Placeholder 5" descr="A picture containing icon&#10;&#10;Description automatically generated">
            <a:extLst>
              <a:ext uri="{FF2B5EF4-FFF2-40B4-BE49-F238E27FC236}">
                <a16:creationId xmlns:a16="http://schemas.microsoft.com/office/drawing/2014/main" id="{46AF9749-BEE5-4F65-8382-AC34D1CFF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93" y="1023655"/>
            <a:ext cx="2578613" cy="538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03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4FA2D-76BF-4681-8F38-3D36D0C9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for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D5C1C-47D9-4592-B5AF-559863EE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75</a:t>
            </a:fld>
            <a:endParaRPr lang="en-US" altLang="en-US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ECE4A9B-C21A-4507-AC8B-56571AB5A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r="17609"/>
          <a:stretch/>
        </p:blipFill>
        <p:spPr>
          <a:xfrm>
            <a:off x="7445912" y="1593854"/>
            <a:ext cx="3650512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13200F5-EB91-4A65-9A11-0947121B0ED1}"/>
              </a:ext>
            </a:extLst>
          </p:cNvPr>
          <p:cNvSpPr/>
          <p:nvPr/>
        </p:nvSpPr>
        <p:spPr bwMode="auto">
          <a:xfrm>
            <a:off x="5585519" y="3642347"/>
            <a:ext cx="841013" cy="475013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12" name="Picture 11" descr="A picture containing outdoor, street, sidewalk, curb&#10;&#10;Description automatically generated">
            <a:extLst>
              <a:ext uri="{FF2B5EF4-FFF2-40B4-BE49-F238E27FC236}">
                <a16:creationId xmlns:a16="http://schemas.microsoft.com/office/drawing/2014/main" id="{E2BB0F81-EAD0-44CA-8AD5-0F250C0EA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76" y="1593854"/>
            <a:ext cx="3429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9043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76E36-8D21-42BC-B6AA-8AD7E3B4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6FF37-6F7F-41F8-93AE-BA528816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76</a:t>
            </a:fld>
            <a:endParaRPr lang="en-US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AF708D-5DE4-4592-8448-4DC14680A696}"/>
              </a:ext>
            </a:extLst>
          </p:cNvPr>
          <p:cNvSpPr txBox="1"/>
          <p:nvPr/>
        </p:nvSpPr>
        <p:spPr>
          <a:xfrm>
            <a:off x="1118630" y="913034"/>
            <a:ext cx="2680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 Controller: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E9DE11-00F9-4453-B2B8-127F18727993}"/>
              </a:ext>
            </a:extLst>
          </p:cNvPr>
          <p:cNvSpPr txBox="1"/>
          <p:nvPr/>
        </p:nvSpPr>
        <p:spPr>
          <a:xfrm>
            <a:off x="7480069" y="913033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 Design: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E8F692-10C4-41A8-9C2D-94D7C78D9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30" y="2145305"/>
            <a:ext cx="2470595" cy="3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6BB9D2A-73ED-49C7-9E26-01708076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928" y="1564440"/>
            <a:ext cx="6270784" cy="20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5BEAE17-250A-42C5-A9D7-184EC9FB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36" y="3950256"/>
            <a:ext cx="4054793" cy="3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B46CE98D-C365-4D09-BA4D-3444496B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0" y="5394636"/>
            <a:ext cx="3369564" cy="83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BBD93CEB-5886-47FE-B841-1D60944E8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15" y="5593613"/>
            <a:ext cx="2462213" cy="43815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BCA9A2B7-374D-49F5-9F14-A59325A936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58" y="3804439"/>
            <a:ext cx="50387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668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8A80-F592-4A91-AA1A-0C77C06B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Jumping Performance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4341E-2FC0-4A0E-9C53-680CD9600A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FA760-B7D6-48A3-9FF3-5481921C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77</a:t>
            </a:fld>
            <a:endParaRPr lang="en-US" altLang="en-US"/>
          </a:p>
        </p:txBody>
      </p:sp>
      <p:pic>
        <p:nvPicPr>
          <p:cNvPr id="6" name="final_7671_test.mp4">
            <a:hlinkClick r:id="" action="ppaction://media"/>
            <a:extLst>
              <a:ext uri="{FF2B5EF4-FFF2-40B4-BE49-F238E27FC236}">
                <a16:creationId xmlns:a16="http://schemas.microsoft.com/office/drawing/2014/main" id="{72832B0A-0605-4CF1-AE05-EED76836DA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7919" y="1126034"/>
            <a:ext cx="731520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591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C775F-8EF1-436D-A227-460423BF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Learning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120D78-898D-4699-829A-A83A27CF32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0A6D2-4B92-4EBF-B9A9-7C5BA8D4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78</a:t>
            </a:fld>
            <a:endParaRPr lang="en-US" altLang="en-US"/>
          </a:p>
        </p:txBody>
      </p:sp>
      <p:pic>
        <p:nvPicPr>
          <p:cNvPr id="6" name="final_7671_test.mp4">
            <a:hlinkClick r:id="" action="ppaction://media"/>
            <a:extLst>
              <a:ext uri="{FF2B5EF4-FFF2-40B4-BE49-F238E27FC236}">
                <a16:creationId xmlns:a16="http://schemas.microsoft.com/office/drawing/2014/main" id="{6007D9A4-E3FF-4059-A477-C3DB1E59CD3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1814615"/>
            <a:ext cx="48768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final_8787_test.mp4">
            <a:hlinkClick r:id="" action="ppaction://media"/>
            <a:extLst>
              <a:ext uri="{FF2B5EF4-FFF2-40B4-BE49-F238E27FC236}">
                <a16:creationId xmlns:a16="http://schemas.microsoft.com/office/drawing/2014/main" id="{1FA55513-CB85-4AE1-9037-B7F603E41D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5600" y="1814615"/>
            <a:ext cx="487680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843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9"/>
            </p:par>
            <p:par>
              <p:cTn id="10"/>
            </p:par>
            <p:par>
              <p:cTn id="11"/>
            </p:par>
            <p:par>
              <p:cTn id="12"/>
            </p:par>
            <p:par>
              <p:cTn id="13"/>
            </p:par>
            <p:par>
              <p:cTn id="14"/>
            </p:par>
            <p:par>
              <p:cTn id="15"/>
            </p:par>
            <p:par>
              <p:cTn id="16"/>
            </p:par>
            <p:par>
              <p:cTn id="17"/>
            </p:par>
            <p:par>
              <p:cTn id="18"/>
            </p:par>
            <p:video>
              <p:cMediaNode vol="80000">
                <p:cTn id="1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E7BF-A6D1-47F6-8568-379B7E9F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A1E91-D9B1-4BE9-97AE-BA1B95E2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79</a:t>
            </a:fld>
            <a:endParaRPr lang="en-US" altLang="en-US"/>
          </a:p>
        </p:txBody>
      </p:sp>
      <p:pic>
        <p:nvPicPr>
          <p:cNvPr id="13" name="Picture 12" descr="A picture containing sport, athletic game&#10;&#10;Description automatically generated">
            <a:extLst>
              <a:ext uri="{FF2B5EF4-FFF2-40B4-BE49-F238E27FC236}">
                <a16:creationId xmlns:a16="http://schemas.microsoft.com/office/drawing/2014/main" id="{624D3C2C-9A29-484F-9360-701DB383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1" y="2542123"/>
            <a:ext cx="4107976" cy="2743200"/>
          </a:xfrm>
          <a:prstGeom prst="rect">
            <a:avLst/>
          </a:prstGeom>
        </p:spPr>
      </p:pic>
      <p:pic>
        <p:nvPicPr>
          <p:cNvPr id="14" name="Picture Placeholder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BA2455C-CEC0-48B8-AF03-A7A9778B6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33" r="-13233"/>
          <a:stretch/>
        </p:blipFill>
        <p:spPr bwMode="auto">
          <a:xfrm>
            <a:off x="7217524" y="2684363"/>
            <a:ext cx="467557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ED3508-5793-4A7E-BA10-632B80DE15EA}"/>
              </a:ext>
            </a:extLst>
          </p:cNvPr>
          <p:cNvGrpSpPr/>
          <p:nvPr/>
        </p:nvGrpSpPr>
        <p:grpSpPr>
          <a:xfrm>
            <a:off x="66848" y="1079083"/>
            <a:ext cx="12058304" cy="5508307"/>
            <a:chOff x="66848" y="992506"/>
            <a:chExt cx="12058304" cy="550830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F05242-BF09-4810-B0BF-616B57B4AB5B}"/>
                </a:ext>
              </a:extLst>
            </p:cNvPr>
            <p:cNvSpPr/>
            <p:nvPr/>
          </p:nvSpPr>
          <p:spPr bwMode="auto">
            <a:xfrm>
              <a:off x="66848" y="1014413"/>
              <a:ext cx="7315200" cy="5486400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N W3" charset="0"/>
                <a:cs typeface="ヒラギノ角ゴ ProN W3" charset="0"/>
                <a:sym typeface="Arial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D10648-A373-4A6F-94F1-9381EADE182C}"/>
                </a:ext>
              </a:extLst>
            </p:cNvPr>
            <p:cNvSpPr/>
            <p:nvPr/>
          </p:nvSpPr>
          <p:spPr bwMode="auto">
            <a:xfrm>
              <a:off x="4809952" y="992506"/>
              <a:ext cx="7315200" cy="5486400"/>
            </a:xfrm>
            <a:prstGeom prst="ellipse">
              <a:avLst/>
            </a:prstGeom>
            <a:noFill/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ヒラギノ角ゴ ProN W3" charset="0"/>
                <a:cs typeface="ヒラギノ角ゴ ProN W3" charset="0"/>
                <a:sym typeface="Arial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6145EF8-9169-4597-9343-E312E39708A1}"/>
              </a:ext>
            </a:extLst>
          </p:cNvPr>
          <p:cNvSpPr txBox="1"/>
          <p:nvPr/>
        </p:nvSpPr>
        <p:spPr>
          <a:xfrm>
            <a:off x="2560609" y="1546443"/>
            <a:ext cx="1976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Generative 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29D2DA-70DF-4157-91A9-09798B575BBB}"/>
              </a:ext>
            </a:extLst>
          </p:cNvPr>
          <p:cNvSpPr txBox="1"/>
          <p:nvPr/>
        </p:nvSpPr>
        <p:spPr>
          <a:xfrm>
            <a:off x="7371455" y="1546443"/>
            <a:ext cx="2260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Reinforcement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CC0887-4814-423E-8975-FF8551EA4E16}"/>
              </a:ext>
            </a:extLst>
          </p:cNvPr>
          <p:cNvSpPr txBox="1"/>
          <p:nvPr/>
        </p:nvSpPr>
        <p:spPr>
          <a:xfrm>
            <a:off x="4974476" y="2542123"/>
            <a:ext cx="2243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Learning Generative</a:t>
            </a:r>
          </a:p>
          <a:p>
            <a:pPr algn="ctr"/>
            <a:r>
              <a:rPr lang="en-US" dirty="0"/>
              <a:t>Design through Environment Interaction</a:t>
            </a:r>
          </a:p>
        </p:txBody>
      </p:sp>
    </p:spTree>
    <p:extLst>
      <p:ext uri="{BB962C8B-B14F-4D97-AF65-F5344CB8AC3E}">
        <p14:creationId xmlns:p14="http://schemas.microsoft.com/office/powerpoint/2010/main" val="799982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8D0AC0-157B-44E3-A8F9-13B6F457BF26}"/>
              </a:ext>
            </a:extLst>
          </p:cNvPr>
          <p:cNvSpPr/>
          <p:nvPr/>
        </p:nvSpPr>
        <p:spPr bwMode="auto">
          <a:xfrm>
            <a:off x="2779712" y="1962150"/>
            <a:ext cx="1649413" cy="60801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010E6-6F3D-4E3D-BE55-BFA7FD78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3C812-FD68-495E-A760-9027ED48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01C24E-45AE-4F80-B889-2C776BB3FB65}"/>
              </a:ext>
            </a:extLst>
          </p:cNvPr>
          <p:cNvSpPr/>
          <p:nvPr/>
        </p:nvSpPr>
        <p:spPr bwMode="auto">
          <a:xfrm>
            <a:off x="1632856" y="2996406"/>
            <a:ext cx="1534205" cy="60801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37A181-0E85-4800-9183-2A28F9F50897}"/>
              </a:ext>
            </a:extLst>
          </p:cNvPr>
          <p:cNvSpPr/>
          <p:nvPr/>
        </p:nvSpPr>
        <p:spPr bwMode="auto">
          <a:xfrm>
            <a:off x="4043374" y="2996406"/>
            <a:ext cx="1534205" cy="608013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884794-CD83-4280-966A-E046FFCAD6DC}"/>
              </a:ext>
            </a:extLst>
          </p:cNvPr>
          <p:cNvSpPr/>
          <p:nvPr/>
        </p:nvSpPr>
        <p:spPr bwMode="auto">
          <a:xfrm>
            <a:off x="2837315" y="4641855"/>
            <a:ext cx="1534205" cy="407988"/>
          </a:xfrm>
          <a:prstGeom prst="roundRect">
            <a:avLst>
              <a:gd name="adj" fmla="val 15390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18" name="Picture Placeholder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2C90838-38FA-4277-B37D-A2A8B73BF6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1" b="-3161"/>
          <a:stretch/>
        </p:blipFill>
        <p:spPr/>
      </p:pic>
    </p:spTree>
    <p:extLst>
      <p:ext uri="{BB962C8B-B14F-4D97-AF65-F5344CB8AC3E}">
        <p14:creationId xmlns:p14="http://schemas.microsoft.com/office/powerpoint/2010/main" val="4282009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68F3-87CC-4DB3-9EAC-07D15D04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Design</a:t>
            </a:r>
          </a:p>
        </p:txBody>
      </p:sp>
      <p:pic>
        <p:nvPicPr>
          <p:cNvPr id="6" name="Picture Placeholder 5" descr="A picture containing dark&#10;&#10;Description automatically generated">
            <a:extLst>
              <a:ext uri="{FF2B5EF4-FFF2-40B4-BE49-F238E27FC236}">
                <a16:creationId xmlns:a16="http://schemas.microsoft.com/office/drawing/2014/main" id="{EBCA00E6-8851-460A-9DD7-9B29E3232C0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5" r="-757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C30AD-0DF0-4643-A5F4-AA26B429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697478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6130-0219-4197-8AF8-A47BED3CC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465" indent="0" algn="ctr">
              <a:buNone/>
            </a:pPr>
            <a:r>
              <a:rPr lang="en-US" b="1" dirty="0"/>
              <a:t>Thank You.</a:t>
            </a:r>
          </a:p>
          <a:p>
            <a:pPr marL="4465" indent="0" algn="ctr">
              <a:buNone/>
            </a:pPr>
            <a:endParaRPr lang="en-US" b="1" dirty="0"/>
          </a:p>
          <a:p>
            <a:pPr marL="4465" indent="0" algn="ctr">
              <a:buNone/>
            </a:pPr>
            <a:r>
              <a:rPr lang="en-US" b="1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6F98E-9966-422C-BE27-A6B5AD6A4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8464C-1A83-4EED-9C0A-DA08C4440E4E}" type="slidenum">
              <a:rPr lang="en-US" altLang="en-US" smtClean="0"/>
              <a:pPr/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1101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8B93A-7D98-4C3B-870A-1B8D383B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Twin Delayed DDPG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40723-1EE0-48A8-88BA-783DC39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1D4C-ACFD-4E1C-AD33-B58538DFBA0E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CD1668-A03D-4BA7-A294-1717851AD937}"/>
              </a:ext>
            </a:extLst>
          </p:cNvPr>
          <p:cNvSpPr/>
          <p:nvPr/>
        </p:nvSpPr>
        <p:spPr bwMode="auto">
          <a:xfrm>
            <a:off x="2132566" y="1389805"/>
            <a:ext cx="1762547" cy="346285"/>
          </a:xfrm>
          <a:prstGeom prst="roundRect">
            <a:avLst>
              <a:gd name="adj" fmla="val 16749"/>
            </a:avLst>
          </a:prstGeom>
          <a:gradFill flip="none" rotWithShape="1">
            <a:gsLst>
              <a:gs pos="0">
                <a:srgbClr val="FFFFFF">
                  <a:alpha val="25000"/>
                </a:srgb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FB1D89-5D82-4601-81E5-40CB720AF5B7}"/>
              </a:ext>
            </a:extLst>
          </p:cNvPr>
          <p:cNvSpPr/>
          <p:nvPr/>
        </p:nvSpPr>
        <p:spPr bwMode="auto">
          <a:xfrm>
            <a:off x="5584919" y="1389804"/>
            <a:ext cx="1762547" cy="346285"/>
          </a:xfrm>
          <a:prstGeom prst="roundRect">
            <a:avLst>
              <a:gd name="adj" fmla="val 16749"/>
            </a:avLst>
          </a:prstGeom>
          <a:gradFill flip="none" rotWithShape="1">
            <a:gsLst>
              <a:gs pos="0">
                <a:srgbClr val="FFFFFF">
                  <a:alpha val="25000"/>
                </a:srgb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89AA84-F555-4DD7-ACA1-43B416C65B1C}"/>
              </a:ext>
            </a:extLst>
          </p:cNvPr>
          <p:cNvSpPr/>
          <p:nvPr/>
        </p:nvSpPr>
        <p:spPr bwMode="auto">
          <a:xfrm>
            <a:off x="2476500" y="5835650"/>
            <a:ext cx="1627486" cy="346285"/>
          </a:xfrm>
          <a:prstGeom prst="roundRect">
            <a:avLst>
              <a:gd name="adj" fmla="val 16749"/>
            </a:avLst>
          </a:prstGeom>
          <a:gradFill flip="none" rotWithShape="1">
            <a:gsLst>
              <a:gs pos="0">
                <a:srgbClr val="FFFFFF">
                  <a:alpha val="25000"/>
                </a:srgbClr>
              </a:gs>
              <a:gs pos="100000">
                <a:srgbClr val="FF0000">
                  <a:alpha val="75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F88F15-1240-4081-89BB-D0A01352D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666" y="906677"/>
            <a:ext cx="9488667" cy="54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5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Arial Bold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29EA339E-A64A-4EB2-9A83-491132A915FF}" vid="{AE1E8173-316D-43CE-8922-7AFEE3E33C9D}"/>
    </a:ext>
  </a:extLst>
</a:theme>
</file>

<file path=ppt/theme/theme2.xml><?xml version="1.0" encoding="utf-8"?>
<a:theme xmlns:a="http://schemas.openxmlformats.org/drawingml/2006/main" name="Bod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Arial Bold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9" id="{29EA339E-A64A-4EB2-9A83-491132A915FF}" vid="{BCE930F9-DF52-4D9D-9140-9D32FD4013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CRAWLAB_Powerpoint_Template - 16by9</Template>
  <TotalTime>3923</TotalTime>
  <Words>1353</Words>
  <Application>Microsoft Office PowerPoint</Application>
  <PresentationFormat>Widescreen</PresentationFormat>
  <Paragraphs>406</Paragraphs>
  <Slides>81</Slides>
  <Notes>31</Notes>
  <HiddenSlides>28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Arial Bold</vt:lpstr>
      <vt:lpstr>Calibri</vt:lpstr>
      <vt:lpstr>Wingdings</vt:lpstr>
      <vt:lpstr>Title</vt:lpstr>
      <vt:lpstr>Body</vt:lpstr>
      <vt:lpstr>Reinforcement Learning Based Mechanical Design and Control of Flexible-legged Jumping Robots</vt:lpstr>
      <vt:lpstr>Presentation Outline</vt:lpstr>
      <vt:lpstr>Legged Robotic Systems</vt:lpstr>
      <vt:lpstr>Power Consumption</vt:lpstr>
      <vt:lpstr>Flexible Legged Systems</vt:lpstr>
      <vt:lpstr>Learning a Control Strategy</vt:lpstr>
      <vt:lpstr>Learning a Control Strategy</vt:lpstr>
      <vt:lpstr>Learning Algorithms</vt:lpstr>
      <vt:lpstr>Twin Delayed DDPG</vt:lpstr>
      <vt:lpstr>TD3 Equations</vt:lpstr>
      <vt:lpstr>TD3 Tricks</vt:lpstr>
      <vt:lpstr>Related Work</vt:lpstr>
      <vt:lpstr>Concurrent Learning</vt:lpstr>
      <vt:lpstr>Monopode Jumping System</vt:lpstr>
      <vt:lpstr>Monopode Parameters</vt:lpstr>
      <vt:lpstr>Presentation Outline</vt:lpstr>
      <vt:lpstr>Learn Efficient Control</vt:lpstr>
      <vt:lpstr>Training Hyperparameters</vt:lpstr>
      <vt:lpstr>Environment Setup</vt:lpstr>
      <vt:lpstr>Evaluate Different Commands</vt:lpstr>
      <vt:lpstr>Single Jumping Input</vt:lpstr>
      <vt:lpstr>Single Jumping Height</vt:lpstr>
      <vt:lpstr>Single Jumping Efficiency</vt:lpstr>
      <vt:lpstr>Best Single Jumping Input</vt:lpstr>
      <vt:lpstr>Best Single Jumping Height</vt:lpstr>
      <vt:lpstr>Best Stutter Jumping Input</vt:lpstr>
      <vt:lpstr>Best Stutter Jumping Height</vt:lpstr>
      <vt:lpstr>Learned Input</vt:lpstr>
      <vt:lpstr>Jumping Response</vt:lpstr>
      <vt:lpstr>Stutter Jumping Efficiency</vt:lpstr>
      <vt:lpstr>Evaluating the Jumping Response</vt:lpstr>
      <vt:lpstr>Vector Diagrams</vt:lpstr>
      <vt:lpstr>Vector Diagram Timing</vt:lpstr>
      <vt:lpstr>Vector Diagram Full</vt:lpstr>
      <vt:lpstr>Shaped Command</vt:lpstr>
      <vt:lpstr>Shaped Response</vt:lpstr>
      <vt:lpstr>Presentation Outline</vt:lpstr>
      <vt:lpstr>Learning the Design</vt:lpstr>
      <vt:lpstr>Learn Mechanical Design</vt:lpstr>
      <vt:lpstr>Simulation</vt:lpstr>
      <vt:lpstr>Training Hyperparameters</vt:lpstr>
      <vt:lpstr>Gym Environment Setup</vt:lpstr>
      <vt:lpstr>Design Performance</vt:lpstr>
      <vt:lpstr>Training Reward vs. Time</vt:lpstr>
      <vt:lpstr>Learned Spring Constant</vt:lpstr>
      <vt:lpstr>Learned Damping Ratio</vt:lpstr>
      <vt:lpstr>Training Height vs. Time</vt:lpstr>
      <vt:lpstr>Learned Design Performance</vt:lpstr>
      <vt:lpstr>Learned Design Performance</vt:lpstr>
      <vt:lpstr>Final Designs Learned</vt:lpstr>
      <vt:lpstr>Presentation Outline</vt:lpstr>
      <vt:lpstr>Concurrent Design</vt:lpstr>
      <vt:lpstr>Concurrent Design</vt:lpstr>
      <vt:lpstr>Concurrent Design</vt:lpstr>
      <vt:lpstr>Concurrent Design</vt:lpstr>
      <vt:lpstr>Concurrent Design</vt:lpstr>
      <vt:lpstr>Concurrent Design</vt:lpstr>
      <vt:lpstr>Training Hyperparameters</vt:lpstr>
      <vt:lpstr>Environment Setup</vt:lpstr>
      <vt:lpstr>Jump Type</vt:lpstr>
      <vt:lpstr>Learning Reward</vt:lpstr>
      <vt:lpstr>Learning Spring Rate</vt:lpstr>
      <vt:lpstr>Learning Damping Ratio</vt:lpstr>
      <vt:lpstr>Learned Input</vt:lpstr>
      <vt:lpstr>Jumping Performance</vt:lpstr>
      <vt:lpstr>Learning Reward</vt:lpstr>
      <vt:lpstr>Learning Spring Rate</vt:lpstr>
      <vt:lpstr>Learning Damping Ratio</vt:lpstr>
      <vt:lpstr>Learned Input</vt:lpstr>
      <vt:lpstr>Jumping Performance</vt:lpstr>
      <vt:lpstr>Input Comparison</vt:lpstr>
      <vt:lpstr>Height Comparison</vt:lpstr>
      <vt:lpstr>Conclusion</vt:lpstr>
      <vt:lpstr>Beyond Toy Systems</vt:lpstr>
      <vt:lpstr>Simulation for Training</vt:lpstr>
      <vt:lpstr>Environment Setup</vt:lpstr>
      <vt:lpstr>Video of Jumping Performance</vt:lpstr>
      <vt:lpstr>Consistency Learning</vt:lpstr>
      <vt:lpstr>Future Research Enabled</vt:lpstr>
      <vt:lpstr>Generative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</dc:title>
  <dc:creator>Andrew Albright</dc:creator>
  <cp:lastModifiedBy>Andrew Albright</cp:lastModifiedBy>
  <cp:revision>8</cp:revision>
  <dcterms:created xsi:type="dcterms:W3CDTF">2022-02-11T19:52:46Z</dcterms:created>
  <dcterms:modified xsi:type="dcterms:W3CDTF">2022-04-01T19:55:18Z</dcterms:modified>
</cp:coreProperties>
</file>